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4" r:id="rId3"/>
    <p:sldId id="273" r:id="rId4"/>
    <p:sldId id="271" r:id="rId5"/>
    <p:sldId id="275" r:id="rId6"/>
    <p:sldId id="276" r:id="rId7"/>
    <p:sldId id="277" r:id="rId8"/>
    <p:sldId id="278" r:id="rId9"/>
    <p:sldId id="279" r:id="rId10"/>
    <p:sldId id="284" r:id="rId11"/>
    <p:sldId id="281" r:id="rId12"/>
    <p:sldId id="283" r:id="rId13"/>
    <p:sldId id="282"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F466"/>
    <a:srgbClr val="8EEE6C"/>
    <a:srgbClr val="B0E33D"/>
    <a:srgbClr val="3E502E"/>
    <a:srgbClr val="E3F63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69" autoAdjust="0"/>
  </p:normalViewPr>
  <p:slideViewPr>
    <p:cSldViewPr>
      <p:cViewPr varScale="1">
        <p:scale>
          <a:sx n="105" d="100"/>
          <a:sy n="105" d="100"/>
        </p:scale>
        <p:origin x="-10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scatterChart>
        <c:scatterStyle val="lineMarker"/>
        <c:ser>
          <c:idx val="2"/>
          <c:order val="0"/>
          <c:tx>
            <c:strRef>
              <c:f>Sheet1!$D$33</c:f>
              <c:strCache>
                <c:ptCount val="1"/>
                <c:pt idx="0">
                  <c:v>Estimate of Population density m-2</c:v>
                </c:pt>
              </c:strCache>
            </c:strRef>
          </c:tx>
          <c:spPr>
            <a:ln>
              <a:solidFill>
                <a:schemeClr val="accent6">
                  <a:lumMod val="75000"/>
                </a:schemeClr>
              </a:solidFill>
            </a:ln>
          </c:spPr>
          <c:marker>
            <c:spPr>
              <a:solidFill>
                <a:schemeClr val="accent6">
                  <a:lumMod val="50000"/>
                </a:schemeClr>
              </a:solidFill>
            </c:spPr>
          </c:marker>
          <c:xVal>
            <c:numRef>
              <c:f>Sheet1!$A$34:$A$46</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Sheet1!$D$34:$D$46</c:f>
              <c:numCache>
                <c:formatCode>0.0</c:formatCode>
                <c:ptCount val="12"/>
                <c:pt idx="0">
                  <c:v>36</c:v>
                </c:pt>
                <c:pt idx="1">
                  <c:v>52</c:v>
                </c:pt>
                <c:pt idx="2">
                  <c:v>50.666666666666259</c:v>
                </c:pt>
                <c:pt idx="3">
                  <c:v>56</c:v>
                </c:pt>
                <c:pt idx="4">
                  <c:v>56.8</c:v>
                </c:pt>
                <c:pt idx="5">
                  <c:v>52.666666666666259</c:v>
                </c:pt>
                <c:pt idx="6">
                  <c:v>54.285714285714285</c:v>
                </c:pt>
                <c:pt idx="7">
                  <c:v>52</c:v>
                </c:pt>
                <c:pt idx="8">
                  <c:v>50.666666666666259</c:v>
                </c:pt>
                <c:pt idx="9">
                  <c:v>51.6</c:v>
                </c:pt>
                <c:pt idx="10">
                  <c:v>51.636363636363626</c:v>
                </c:pt>
                <c:pt idx="11">
                  <c:v>50.666666666666259</c:v>
                </c:pt>
              </c:numCache>
            </c:numRef>
          </c:yVal>
        </c:ser>
        <c:axId val="83804544"/>
        <c:axId val="100505088"/>
      </c:scatterChart>
      <c:valAx>
        <c:axId val="83804544"/>
        <c:scaling>
          <c:orientation val="minMax"/>
        </c:scaling>
        <c:axPos val="b"/>
        <c:majorGridlines/>
        <c:minorGridlines/>
        <c:title>
          <c:tx>
            <c:rich>
              <a:bodyPr/>
              <a:lstStyle/>
              <a:p>
                <a:pPr>
                  <a:defRPr/>
                </a:pPr>
                <a:r>
                  <a:rPr lang="en-GB" sz="1400"/>
                  <a:t>Quadrat number</a:t>
                </a:r>
              </a:p>
            </c:rich>
          </c:tx>
          <c:layout/>
        </c:title>
        <c:numFmt formatCode="General" sourceLinked="1"/>
        <c:tickLblPos val="nextTo"/>
        <c:spPr>
          <a:ln w="31750"/>
        </c:spPr>
        <c:crossAx val="100505088"/>
        <c:crosses val="autoZero"/>
        <c:crossBetween val="midCat"/>
        <c:majorUnit val="1"/>
      </c:valAx>
      <c:valAx>
        <c:axId val="100505088"/>
        <c:scaling>
          <c:orientation val="minMax"/>
        </c:scaling>
        <c:axPos val="l"/>
        <c:majorGridlines/>
        <c:minorGridlines/>
        <c:title>
          <c:tx>
            <c:rich>
              <a:bodyPr/>
              <a:lstStyle/>
              <a:p>
                <a:pPr>
                  <a:defRPr/>
                </a:pPr>
                <a:r>
                  <a:rPr lang="en-GB" sz="1400"/>
                  <a:t>Estimated Population m</a:t>
                </a:r>
                <a:r>
                  <a:rPr lang="en-GB" sz="1400" baseline="30000"/>
                  <a:t>-2</a:t>
                </a:r>
                <a:endParaRPr lang="en-GB" sz="1400"/>
              </a:p>
            </c:rich>
          </c:tx>
          <c:layout/>
        </c:title>
        <c:numFmt formatCode="0" sourceLinked="0"/>
        <c:tickLblPos val="nextTo"/>
        <c:spPr>
          <a:ln w="31750"/>
        </c:spPr>
        <c:crossAx val="83804544"/>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scatterChart>
        <c:scatterStyle val="lineMarker"/>
        <c:ser>
          <c:idx val="0"/>
          <c:order val="0"/>
          <c:tx>
            <c:strRef>
              <c:f>Sheet1!$B$1</c:f>
              <c:strCache>
                <c:ptCount val="1"/>
                <c:pt idx="0">
                  <c:v>Cumulative total</c:v>
                </c:pt>
              </c:strCache>
            </c:strRef>
          </c:tx>
          <c:xVal>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Sheet1!$B$2:$B$13</c:f>
              <c:numCache>
                <c:formatCode>General</c:formatCode>
                <c:ptCount val="12"/>
                <c:pt idx="0">
                  <c:v>7</c:v>
                </c:pt>
                <c:pt idx="1">
                  <c:v>10</c:v>
                </c:pt>
                <c:pt idx="2">
                  <c:v>12</c:v>
                </c:pt>
                <c:pt idx="3">
                  <c:v>14</c:v>
                </c:pt>
                <c:pt idx="4">
                  <c:v>15</c:v>
                </c:pt>
                <c:pt idx="5">
                  <c:v>17</c:v>
                </c:pt>
                <c:pt idx="6">
                  <c:v>17</c:v>
                </c:pt>
                <c:pt idx="7">
                  <c:v>18</c:v>
                </c:pt>
                <c:pt idx="8">
                  <c:v>18</c:v>
                </c:pt>
                <c:pt idx="9">
                  <c:v>18</c:v>
                </c:pt>
                <c:pt idx="10">
                  <c:v>18</c:v>
                </c:pt>
                <c:pt idx="11">
                  <c:v>18</c:v>
                </c:pt>
              </c:numCache>
            </c:numRef>
          </c:yVal>
        </c:ser>
        <c:axId val="109876352"/>
        <c:axId val="109878272"/>
      </c:scatterChart>
      <c:valAx>
        <c:axId val="109876352"/>
        <c:scaling>
          <c:orientation val="minMax"/>
          <c:max val="12"/>
          <c:min val="1"/>
        </c:scaling>
        <c:axPos val="b"/>
        <c:majorGridlines/>
        <c:minorGridlines/>
        <c:title>
          <c:tx>
            <c:rich>
              <a:bodyPr/>
              <a:lstStyle/>
              <a:p>
                <a:pPr>
                  <a:defRPr/>
                </a:pPr>
                <a:r>
                  <a:rPr lang="en-GB" sz="1400" dirty="0" err="1"/>
                  <a:t>Quadrat</a:t>
                </a:r>
                <a:r>
                  <a:rPr lang="en-GB" sz="1400" dirty="0"/>
                  <a:t> Number</a:t>
                </a:r>
              </a:p>
            </c:rich>
          </c:tx>
          <c:layout/>
        </c:title>
        <c:numFmt formatCode="General" sourceLinked="1"/>
        <c:tickLblPos val="nextTo"/>
        <c:crossAx val="109878272"/>
        <c:crosses val="autoZero"/>
        <c:crossBetween val="midCat"/>
        <c:majorUnit val="1"/>
        <c:minorUnit val="1"/>
      </c:valAx>
      <c:valAx>
        <c:axId val="109878272"/>
        <c:scaling>
          <c:orientation val="minMax"/>
        </c:scaling>
        <c:axPos val="l"/>
        <c:majorGridlines/>
        <c:minorGridlines/>
        <c:title>
          <c:tx>
            <c:rich>
              <a:bodyPr/>
              <a:lstStyle/>
              <a:p>
                <a:pPr>
                  <a:defRPr/>
                </a:pPr>
                <a:r>
                  <a:rPr lang="en-GB" sz="1400" dirty="0"/>
                  <a:t>Total number of species found</a:t>
                </a:r>
              </a:p>
            </c:rich>
          </c:tx>
          <c:layout/>
        </c:title>
        <c:numFmt formatCode="General" sourceLinked="1"/>
        <c:tickLblPos val="nextTo"/>
        <c:crossAx val="109876352"/>
        <c:crosses val="autoZero"/>
        <c:crossBetween val="midCat"/>
        <c:majorUnit val="1"/>
        <c:minorUnit val="1"/>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477D4-3C36-4FF9-8E94-8E02F7E1B235}" type="datetimeFigureOut">
              <a:rPr lang="en-US" smtClean="0"/>
              <a:pPr/>
              <a:t>11/29/2015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D923D-6518-471F-BCAE-B4EE43E6D2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356FD-CCAD-4B54-B903-6642330076A6}" type="datetimeFigureOut">
              <a:rPr lang="en-US" smtClean="0"/>
              <a:pPr/>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871F2-2223-4385-BEBF-91036AE3C1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057399"/>
          </a:xfrm>
        </p:spPr>
        <p:txBody>
          <a:bodyPr>
            <a:noAutofit/>
          </a:bodyPr>
          <a:lstStyle/>
          <a:p>
            <a:r>
              <a:rPr lang="en-GB" sz="9600" b="1" dirty="0" err="1" smtClean="0"/>
              <a:t>Quadrats</a:t>
            </a:r>
            <a:endParaRPr lang="en-US" sz="9600" b="1" dirty="0"/>
          </a:p>
        </p:txBody>
      </p:sp>
      <p:sp>
        <p:nvSpPr>
          <p:cNvPr id="3" name="Subtitle 2"/>
          <p:cNvSpPr>
            <a:spLocks noGrp="1"/>
          </p:cNvSpPr>
          <p:nvPr>
            <p:ph type="subTitle" idx="1"/>
          </p:nvPr>
        </p:nvSpPr>
        <p:spPr/>
        <p:txBody>
          <a:bodyPr/>
          <a:lstStyle/>
          <a:p>
            <a:r>
              <a:rPr lang="en-GB" b="1" dirty="0" smtClean="0"/>
              <a:t>Advanced Higher Biology</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Cumulative Frequency</a:t>
            </a:r>
            <a:endParaRPr lang="en-GB" dirty="0"/>
          </a:p>
        </p:txBody>
      </p:sp>
      <p:sp>
        <p:nvSpPr>
          <p:cNvPr id="5" name="TextBox 4"/>
          <p:cNvSpPr txBox="1"/>
          <p:nvPr/>
        </p:nvSpPr>
        <p:spPr>
          <a:xfrm>
            <a:off x="304800" y="1295400"/>
            <a:ext cx="8016297" cy="369332"/>
          </a:xfrm>
          <a:prstGeom prst="rect">
            <a:avLst/>
          </a:prstGeom>
          <a:noFill/>
        </p:spPr>
        <p:txBody>
          <a:bodyPr wrap="none" rtlCol="0">
            <a:spAutoFit/>
          </a:bodyPr>
          <a:lstStyle/>
          <a:p>
            <a:r>
              <a:rPr lang="en-GB" dirty="0" smtClean="0"/>
              <a:t>The data below is for </a:t>
            </a:r>
            <a:r>
              <a:rPr lang="en-GB" i="1" dirty="0" err="1" smtClean="0"/>
              <a:t>Ranunculus</a:t>
            </a:r>
            <a:r>
              <a:rPr lang="en-GB" i="1" dirty="0" smtClean="0"/>
              <a:t> </a:t>
            </a:r>
            <a:r>
              <a:rPr lang="en-GB" i="1" dirty="0" err="1" smtClean="0"/>
              <a:t>acris</a:t>
            </a:r>
            <a:r>
              <a:rPr lang="en-GB" i="1" dirty="0" smtClean="0"/>
              <a:t> </a:t>
            </a:r>
            <a:r>
              <a:rPr lang="en-GB" dirty="0" smtClean="0"/>
              <a:t>counted within an area of un-grazed meadow</a:t>
            </a:r>
            <a:endParaRPr lang="en-GB" dirty="0"/>
          </a:p>
        </p:txBody>
      </p:sp>
      <p:graphicFrame>
        <p:nvGraphicFramePr>
          <p:cNvPr id="6" name="Chart 5"/>
          <p:cNvGraphicFramePr/>
          <p:nvPr/>
        </p:nvGraphicFramePr>
        <p:xfrm>
          <a:off x="4267200" y="1752600"/>
          <a:ext cx="4572000" cy="4124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idx="1"/>
          </p:nvPr>
        </p:nvGraphicFramePr>
        <p:xfrm>
          <a:off x="228600" y="1981200"/>
          <a:ext cx="3886200" cy="3200400"/>
        </p:xfrm>
        <a:graphic>
          <a:graphicData uri="http://schemas.openxmlformats.org/drawingml/2006/table">
            <a:tbl>
              <a:tblPr/>
              <a:tblGrid>
                <a:gridCol w="971550"/>
                <a:gridCol w="971550"/>
                <a:gridCol w="971550"/>
                <a:gridCol w="971550"/>
              </a:tblGrid>
              <a:tr h="571500">
                <a:tc>
                  <a:txBody>
                    <a:bodyPr/>
                    <a:lstStyle/>
                    <a:p>
                      <a:pPr algn="l" fontAlgn="t"/>
                      <a:r>
                        <a:rPr lang="en-GB" sz="1400" b="0" i="0" u="none" strike="noStrike" dirty="0" err="1" smtClean="0">
                          <a:solidFill>
                            <a:srgbClr val="000000"/>
                          </a:solidFill>
                          <a:latin typeface="Calibri"/>
                        </a:rPr>
                        <a:t>Quadrat</a:t>
                      </a:r>
                      <a:r>
                        <a:rPr lang="en-GB" sz="1400" b="0" i="0" u="none" strike="noStrike" dirty="0" smtClean="0">
                          <a:solidFill>
                            <a:srgbClr val="000000"/>
                          </a:solidFill>
                          <a:latin typeface="Calibri"/>
                        </a:rPr>
                        <a:t> number</a:t>
                      </a:r>
                      <a:endParaRPr lang="en-GB" sz="1400" b="0" i="0" u="none" strike="noStrike" dirty="0">
                        <a:solidFill>
                          <a:srgbClr val="000000"/>
                        </a:solidFill>
                        <a:latin typeface="Calibri"/>
                      </a:endParaRP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smtClean="0">
                          <a:solidFill>
                            <a:srgbClr val="000000"/>
                          </a:solidFill>
                          <a:latin typeface="Calibri"/>
                        </a:rPr>
                        <a:t>Number of </a:t>
                      </a:r>
                      <a:r>
                        <a:rPr lang="en-GB" sz="1400" i="1" dirty="0" err="1" smtClean="0"/>
                        <a:t>Ranunculus</a:t>
                      </a:r>
                      <a:r>
                        <a:rPr lang="en-GB" sz="1400" i="1" dirty="0" smtClean="0"/>
                        <a:t> </a:t>
                      </a:r>
                      <a:r>
                        <a:rPr lang="en-GB" sz="1400" i="1" dirty="0" err="1" smtClean="0"/>
                        <a:t>acris</a:t>
                      </a:r>
                      <a:r>
                        <a:rPr lang="en-GB" sz="1400" i="1" dirty="0" smtClean="0"/>
                        <a:t> </a:t>
                      </a:r>
                      <a:endParaRPr lang="en-GB"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Mean of the numbers counted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latin typeface="Calibri"/>
                        </a:rPr>
                        <a:t>Estimate of Population density m</a:t>
                      </a:r>
                      <a:r>
                        <a:rPr lang="en-GB" sz="1400" b="0" i="0" u="none" strike="noStrike" baseline="30000" dirty="0">
                          <a:solidFill>
                            <a:srgbClr val="000000"/>
                          </a:solidFill>
                          <a:latin typeface="Calibri"/>
                        </a:rPr>
                        <a:t>-2</a:t>
                      </a:r>
                      <a:endParaRPr lang="en-GB"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1</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36.0</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2</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52.0</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3</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50.7</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4</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56.0</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5</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56.8</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6</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52.7</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7</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54.3</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8</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52.0</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9</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50.7</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10</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51.6</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11</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51.6</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GB" sz="1400" b="0" i="0" u="none" strike="noStrike">
                          <a:solidFill>
                            <a:srgbClr val="000000"/>
                          </a:solidFill>
                          <a:latin typeface="Calibri"/>
                        </a:rPr>
                        <a:t>12</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latin typeface="Calibri"/>
                        </a:rPr>
                        <a:t>12.7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latin typeface="Calibri"/>
                        </a:rPr>
                        <a:t>50.7</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28600" y="5791200"/>
            <a:ext cx="8686800" cy="923330"/>
          </a:xfrm>
          <a:prstGeom prst="rect">
            <a:avLst/>
          </a:prstGeom>
          <a:noFill/>
        </p:spPr>
        <p:txBody>
          <a:bodyPr wrap="square" rtlCol="0">
            <a:spAutoFit/>
          </a:bodyPr>
          <a:lstStyle/>
          <a:p>
            <a:r>
              <a:rPr lang="en-GB" dirty="0" smtClean="0"/>
              <a:t>After 10 </a:t>
            </a:r>
            <a:r>
              <a:rPr lang="en-GB" dirty="0" err="1" smtClean="0"/>
              <a:t>quadrat</a:t>
            </a:r>
            <a:r>
              <a:rPr lang="en-GB" dirty="0" smtClean="0"/>
              <a:t> samples, any further samples are unlikely to have any significant effect on the overall estimate, so 10 samples would be considered sufficient. This is an alternative approach to surveying the suggested area of 20%. We can use an estimate of 51m</a:t>
            </a:r>
            <a:r>
              <a:rPr lang="en-GB" baseline="30000" dirty="0" smtClean="0"/>
              <a:t>-2</a:t>
            </a:r>
            <a:r>
              <a:rPr lang="en-GB" dirty="0" smtClean="0"/>
              <a: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Biodiversity</a:t>
            </a:r>
            <a:endParaRPr lang="en-GB" dirty="0"/>
          </a:p>
        </p:txBody>
      </p:sp>
      <p:sp>
        <p:nvSpPr>
          <p:cNvPr id="3" name="Content Placeholder 2"/>
          <p:cNvSpPr>
            <a:spLocks noGrp="1"/>
          </p:cNvSpPr>
          <p:nvPr>
            <p:ph idx="1"/>
          </p:nvPr>
        </p:nvSpPr>
        <p:spPr>
          <a:solidFill>
            <a:schemeClr val="bg1">
              <a:alpha val="50000"/>
            </a:schemeClr>
          </a:solidFill>
        </p:spPr>
        <p:txBody>
          <a:bodyPr>
            <a:normAutofit fontScale="92500" lnSpcReduction="20000"/>
          </a:bodyPr>
          <a:lstStyle/>
          <a:p>
            <a:pPr marL="0" indent="0">
              <a:buNone/>
            </a:pPr>
            <a:r>
              <a:rPr lang="en-GB" b="1" dirty="0" smtClean="0"/>
              <a:t>In reality an area usually contains more than two species and we may want to compare the biodiversity between two areas either to study the effect of a human activity or as part of a study into succession (climax communities usually have a higher biodiversity). This area contains plantain, buttercups, clovers, various types of grasses and probably (on close inspection) some mosses. Biodiversity considers both the number of species and the </a:t>
            </a:r>
            <a:r>
              <a:rPr lang="en-GB" b="1" dirty="0" err="1" smtClean="0"/>
              <a:t>eveness</a:t>
            </a:r>
            <a:r>
              <a:rPr lang="en-GB" b="1" dirty="0" smtClean="0"/>
              <a:t> in population size. If one species dominates, the biodiversity is low.</a:t>
            </a:r>
            <a:endParaRPr lang="en-GB"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Cumulative Total Number of Species</a:t>
            </a:r>
            <a:endParaRPr lang="en-GB" dirty="0"/>
          </a:p>
        </p:txBody>
      </p:sp>
      <p:sp>
        <p:nvSpPr>
          <p:cNvPr id="3" name="Content Placeholder 2"/>
          <p:cNvSpPr>
            <a:spLocks noGrp="1"/>
          </p:cNvSpPr>
          <p:nvPr>
            <p:ph idx="1"/>
          </p:nvPr>
        </p:nvSpPr>
        <p:spPr>
          <a:xfrm>
            <a:off x="4114800" y="1600200"/>
            <a:ext cx="4876800" cy="4648200"/>
          </a:xfrm>
        </p:spPr>
        <p:txBody>
          <a:bodyPr>
            <a:normAutofit fontScale="92500" lnSpcReduction="20000"/>
          </a:bodyPr>
          <a:lstStyle/>
          <a:p>
            <a:pPr marL="0" indent="0">
              <a:buNone/>
            </a:pPr>
            <a:r>
              <a:rPr lang="en-GB" dirty="0" smtClean="0"/>
              <a:t>After 8 </a:t>
            </a:r>
            <a:r>
              <a:rPr lang="en-GB" dirty="0" err="1" smtClean="0"/>
              <a:t>quadrat</a:t>
            </a:r>
            <a:r>
              <a:rPr lang="en-GB" dirty="0" smtClean="0"/>
              <a:t> samples, the total number of species found is 18. Further sampling does not find any further species. While we cannot eliminate the possibility of another rare species within the survey area, 8 </a:t>
            </a:r>
            <a:r>
              <a:rPr lang="en-GB" dirty="0" err="1" smtClean="0"/>
              <a:t>quadrat</a:t>
            </a:r>
            <a:r>
              <a:rPr lang="en-GB" dirty="0" smtClean="0"/>
              <a:t> sites are considered to be sufficient to sample the area. Further sampling would be a waste of time.</a:t>
            </a:r>
            <a:endParaRPr lang="en-GB" dirty="0"/>
          </a:p>
        </p:txBody>
      </p:sp>
      <p:graphicFrame>
        <p:nvGraphicFramePr>
          <p:cNvPr id="4" name="Chart 3"/>
          <p:cNvGraphicFramePr/>
          <p:nvPr/>
        </p:nvGraphicFramePr>
        <p:xfrm>
          <a:off x="381000" y="1676400"/>
          <a:ext cx="3505200" cy="4314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dirty="0" smtClean="0"/>
              <a:t>Determination of the Simpson’s Diversity Index</a:t>
            </a:r>
            <a:endParaRPr lang="en-GB" dirty="0"/>
          </a:p>
        </p:txBody>
      </p:sp>
      <p:graphicFrame>
        <p:nvGraphicFramePr>
          <p:cNvPr id="4" name="Content Placeholder 3"/>
          <p:cNvGraphicFramePr>
            <a:graphicFrameLocks noGrp="1"/>
          </p:cNvGraphicFramePr>
          <p:nvPr>
            <p:ph idx="1"/>
          </p:nvPr>
        </p:nvGraphicFramePr>
        <p:xfrm>
          <a:off x="838200" y="1447800"/>
          <a:ext cx="7327900" cy="4000500"/>
        </p:xfrm>
        <a:graphic>
          <a:graphicData uri="http://schemas.openxmlformats.org/drawingml/2006/table">
            <a:tbl>
              <a:tblPr/>
              <a:tblGrid>
                <a:gridCol w="1841500"/>
                <a:gridCol w="609600"/>
                <a:gridCol w="609600"/>
                <a:gridCol w="609600"/>
                <a:gridCol w="609600"/>
                <a:gridCol w="609600"/>
                <a:gridCol w="609600"/>
                <a:gridCol w="609600"/>
                <a:gridCol w="609600"/>
                <a:gridCol w="609600"/>
              </a:tblGrid>
              <a:tr h="200025">
                <a:tc rowSpan="2">
                  <a:txBody>
                    <a:bodyPr/>
                    <a:lstStyle/>
                    <a:p>
                      <a:pPr algn="l" fontAlgn="b"/>
                      <a:r>
                        <a:rPr lang="en-GB" sz="1100" b="0" i="0" u="none" strike="noStrike" dirty="0">
                          <a:solidFill>
                            <a:srgbClr val="000000"/>
                          </a:solidFill>
                          <a:latin typeface="Calibri"/>
                        </a:rPr>
                        <a:t>Species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b"/>
                      <a:r>
                        <a:rPr lang="en-GB" sz="1100" b="0" i="0" u="none" strike="noStrike">
                          <a:solidFill>
                            <a:srgbClr val="000000"/>
                          </a:solidFill>
                          <a:latin typeface="Calibri"/>
                        </a:rPr>
                        <a:t>Quadrat 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GB"/>
                    </a:p>
                  </a:txBody>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Ranunculus acris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71</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Taraxacum officinale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102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Bellis perennis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Plantago major</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Lolium perenne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168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Trifolium repens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138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Trifolium pratense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79</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Dactylis glomerata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Phleum pratense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Agrostis capillaris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41</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Anthoxanthum odoratum</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Cynosurus cristatus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Centaurea cyanus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Urtica dioica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Onopordum acanthium</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Dactylorhiza fuchsii</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Lychnis flos-cuculi</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GB" sz="1200" b="0" i="1" u="none" strike="noStrike">
                          <a:solidFill>
                            <a:srgbClr val="000000"/>
                          </a:solidFill>
                          <a:latin typeface="Calibri"/>
                        </a:rPr>
                        <a:t>Ajuga reptans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1143000" y="5638800"/>
            <a:ext cx="1682717" cy="795754"/>
            <a:chOff x="838200" y="3048000"/>
            <a:chExt cx="4711608" cy="795754"/>
          </a:xfrm>
        </p:grpSpPr>
        <p:sp>
          <p:nvSpPr>
            <p:cNvPr id="5" name="Content Placeholder 5"/>
            <p:cNvSpPr txBox="1">
              <a:spLocks/>
            </p:cNvSpPr>
            <p:nvPr/>
          </p:nvSpPr>
          <p:spPr>
            <a:xfrm>
              <a:off x="838200" y="3276599"/>
              <a:ext cx="1711469" cy="3810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effectLst/>
                  <a:uLnTx/>
                  <a:uFillTx/>
                  <a:latin typeface="+mn-lt"/>
                  <a:ea typeface="+mn-ea"/>
                  <a:cs typeface="+mn-cs"/>
                </a:rPr>
                <a:t>D = </a:t>
              </a:r>
              <a:endParaRPr kumimoji="0" lang="en-GB" sz="1600" b="1" i="0" u="none" strike="noStrike" kern="1200" cap="none" spc="0" normalizeH="0" baseline="0" noProof="0" dirty="0">
                <a:ln>
                  <a:noFill/>
                </a:ln>
                <a:effectLst/>
                <a:uLnTx/>
                <a:uFillTx/>
                <a:latin typeface="+mn-lt"/>
                <a:ea typeface="+mn-ea"/>
                <a:cs typeface="+mn-cs"/>
              </a:endParaRPr>
            </a:p>
          </p:txBody>
        </p:sp>
        <p:cxnSp>
          <p:nvCxnSpPr>
            <p:cNvPr id="6" name="Straight Connector 5"/>
            <p:cNvCxnSpPr/>
            <p:nvPr/>
          </p:nvCxnSpPr>
          <p:spPr>
            <a:xfrm>
              <a:off x="2362201" y="3429000"/>
              <a:ext cx="1889759" cy="0"/>
            </a:xfrm>
            <a:prstGeom prst="line">
              <a:avLst/>
            </a:prstGeom>
            <a:ln w="317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331720" y="3048000"/>
              <a:ext cx="3218088" cy="338554"/>
            </a:xfrm>
            <a:prstGeom prst="rect">
              <a:avLst/>
            </a:prstGeom>
            <a:noFill/>
          </p:spPr>
          <p:txBody>
            <a:bodyPr wrap="square" rtlCol="0">
              <a:spAutoFit/>
            </a:bodyPr>
            <a:lstStyle/>
            <a:p>
              <a:r>
                <a:rPr lang="en-GB" sz="1600" b="1" dirty="0" smtClean="0"/>
                <a:t>N(N-1)</a:t>
              </a:r>
              <a:endParaRPr lang="en-GB" sz="1600" b="1" dirty="0"/>
            </a:p>
          </p:txBody>
        </p:sp>
        <p:sp>
          <p:nvSpPr>
            <p:cNvPr id="8" name="TextBox 7"/>
            <p:cNvSpPr txBox="1"/>
            <p:nvPr/>
          </p:nvSpPr>
          <p:spPr>
            <a:xfrm>
              <a:off x="2331720" y="3505200"/>
              <a:ext cx="2346960" cy="338554"/>
            </a:xfrm>
            <a:prstGeom prst="rect">
              <a:avLst/>
            </a:prstGeom>
            <a:noFill/>
          </p:spPr>
          <p:txBody>
            <a:bodyPr wrap="square" rtlCol="0">
              <a:spAutoFit/>
            </a:bodyPr>
            <a:lstStyle/>
            <a:p>
              <a:r>
                <a:rPr lang="en-GB" sz="1600" b="1" dirty="0" smtClean="0">
                  <a:sym typeface="Symbol"/>
                </a:rPr>
                <a:t></a:t>
              </a:r>
              <a:r>
                <a:rPr lang="en-GB" sz="1600" b="1" dirty="0" smtClean="0"/>
                <a:t>n(n-1)</a:t>
              </a:r>
              <a:endParaRPr lang="en-GB" sz="1600" b="1" dirty="0"/>
            </a:p>
          </p:txBody>
        </p:sp>
      </p:grpSp>
      <p:sp>
        <p:nvSpPr>
          <p:cNvPr id="13" name="TextBox 12"/>
          <p:cNvSpPr txBox="1"/>
          <p:nvPr/>
        </p:nvSpPr>
        <p:spPr>
          <a:xfrm>
            <a:off x="2895600" y="5657671"/>
            <a:ext cx="4408386" cy="1107996"/>
          </a:xfrm>
          <a:prstGeom prst="rect">
            <a:avLst/>
          </a:prstGeom>
          <a:noFill/>
        </p:spPr>
        <p:txBody>
          <a:bodyPr wrap="none" rtlCol="0">
            <a:spAutoFit/>
          </a:bodyPr>
          <a:lstStyle/>
          <a:p>
            <a:r>
              <a:rPr lang="en-GB" sz="1600" b="1" dirty="0" smtClean="0"/>
              <a:t>D = Diversity index</a:t>
            </a:r>
          </a:p>
          <a:p>
            <a:r>
              <a:rPr lang="en-GB" sz="1600" b="1" dirty="0" smtClean="0"/>
              <a:t>N= total number of organisms of all species found</a:t>
            </a:r>
          </a:p>
          <a:p>
            <a:r>
              <a:rPr lang="en-GB" sz="1600" b="1" dirty="0" smtClean="0"/>
              <a:t>n= number of individuals of a particular species</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dirty="0" smtClean="0"/>
              <a:t>Determination of the Simpson’s Diversity Index</a:t>
            </a:r>
            <a:endParaRPr lang="en-GB" dirty="0"/>
          </a:p>
        </p:txBody>
      </p:sp>
      <p:graphicFrame>
        <p:nvGraphicFramePr>
          <p:cNvPr id="4" name="Content Placeholder 3"/>
          <p:cNvGraphicFramePr>
            <a:graphicFrameLocks noGrp="1"/>
          </p:cNvGraphicFramePr>
          <p:nvPr>
            <p:ph idx="1"/>
          </p:nvPr>
        </p:nvGraphicFramePr>
        <p:xfrm>
          <a:off x="228601" y="1447800"/>
          <a:ext cx="4190998" cy="4560570"/>
        </p:xfrm>
        <a:graphic>
          <a:graphicData uri="http://schemas.openxmlformats.org/drawingml/2006/table">
            <a:tbl>
              <a:tblPr/>
              <a:tblGrid>
                <a:gridCol w="1807881"/>
                <a:gridCol w="1232647"/>
                <a:gridCol w="1150470"/>
              </a:tblGrid>
              <a:tr h="390525">
                <a:tc>
                  <a:txBody>
                    <a:bodyPr/>
                    <a:lstStyle/>
                    <a:p>
                      <a:pPr algn="l" fontAlgn="b"/>
                      <a:r>
                        <a:rPr lang="en-GB" sz="1600" b="0" i="0" u="none" strike="noStrike" dirty="0">
                          <a:solidFill>
                            <a:srgbClr val="000000"/>
                          </a:solidFill>
                          <a:latin typeface="Calibri"/>
                        </a:rPr>
                        <a:t>Species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latin typeface="Calibri"/>
                        </a:rPr>
                        <a:t> </a:t>
                      </a:r>
                    </a:p>
                    <a:p>
                      <a:pPr algn="l" fontAlgn="b"/>
                      <a:r>
                        <a:rPr lang="en-GB" sz="1600" b="0" i="0" u="none" strike="noStrike" dirty="0" smtClean="0">
                          <a:solidFill>
                            <a:srgbClr val="000000"/>
                          </a:solidFill>
                          <a:latin typeface="Calibri"/>
                        </a:rPr>
                        <a:t># of each species</a:t>
                      </a:r>
                      <a:endParaRPr lang="en-GB"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smtClean="0">
                          <a:solidFill>
                            <a:srgbClr val="000000"/>
                          </a:solidFill>
                          <a:latin typeface="Calibri"/>
                        </a:rPr>
                        <a:t>n(n-1)</a:t>
                      </a:r>
                      <a:endParaRPr lang="en-GB"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Ranunculus acris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4970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Taraxacum officinale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10302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Bellis perennis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9120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Plantago major</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756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Lolium perenne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28056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Trifolium repens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18906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Trifolium pratense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6162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Dactylis glomerata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1332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Phleum pratense</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9900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Agrostis capillaris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1640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Anthoxanthum odoratum</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756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Cynosurus cristatus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72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Centaurea cyanus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Urtica dioica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56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Onopordum acanthium</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210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Dactylorhiza fuchsii</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72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GB" sz="1200" b="0" i="1" u="none" strike="noStrike">
                          <a:solidFill>
                            <a:srgbClr val="000000"/>
                          </a:solidFill>
                          <a:latin typeface="Calibri"/>
                        </a:rPr>
                        <a:t>Lychnis flos-cuculi</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156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GB" sz="1200" b="0" i="1" u="none" strike="noStrike">
                          <a:solidFill>
                            <a:srgbClr val="000000"/>
                          </a:solidFill>
                          <a:latin typeface="Calibri"/>
                        </a:rPr>
                        <a:t>Ajuga reptans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endParaRPr lang="en-GB" sz="1200" b="0" i="1" u="none" strike="noStrike" dirty="0">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1" i="0" u="none" strike="noStrike" dirty="0" smtClean="0">
                          <a:solidFill>
                            <a:srgbClr val="000000"/>
                          </a:solidFill>
                          <a:latin typeface="Calibri"/>
                        </a:rPr>
                        <a:t>N(N-1)=912980</a:t>
                      </a:r>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100" b="1" dirty="0" smtClean="0">
                          <a:sym typeface="Symbol"/>
                        </a:rPr>
                        <a:t></a:t>
                      </a:r>
                      <a:r>
                        <a:rPr lang="en-GB" sz="1100" b="1" dirty="0" smtClean="0"/>
                        <a:t>n(n-1) =</a:t>
                      </a:r>
                      <a:r>
                        <a:rPr lang="en-GB" sz="1100" b="1" i="0" u="none" strike="noStrike" dirty="0" smtClean="0">
                          <a:solidFill>
                            <a:srgbClr val="000000"/>
                          </a:solidFill>
                          <a:latin typeface="Calibri"/>
                        </a:rPr>
                        <a:t>92550</a:t>
                      </a:r>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16" name="Group 15"/>
          <p:cNvGrpSpPr/>
          <p:nvPr/>
        </p:nvGrpSpPr>
        <p:grpSpPr>
          <a:xfrm>
            <a:off x="4572000" y="1600200"/>
            <a:ext cx="4408386" cy="2548354"/>
            <a:chOff x="4267200" y="1600200"/>
            <a:chExt cx="4408386" cy="2548354"/>
          </a:xfrm>
        </p:grpSpPr>
        <p:grpSp>
          <p:nvGrpSpPr>
            <p:cNvPr id="3" name="Group 9"/>
            <p:cNvGrpSpPr/>
            <p:nvPr/>
          </p:nvGrpSpPr>
          <p:grpSpPr>
            <a:xfrm>
              <a:off x="4267200" y="1600200"/>
              <a:ext cx="1682717" cy="795754"/>
              <a:chOff x="838200" y="3048000"/>
              <a:chExt cx="4711608" cy="795754"/>
            </a:xfrm>
          </p:grpSpPr>
          <p:sp>
            <p:nvSpPr>
              <p:cNvPr id="5" name="Content Placeholder 5"/>
              <p:cNvSpPr txBox="1">
                <a:spLocks/>
              </p:cNvSpPr>
              <p:nvPr/>
            </p:nvSpPr>
            <p:spPr>
              <a:xfrm>
                <a:off x="838200" y="3276599"/>
                <a:ext cx="1711469" cy="3810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effectLst/>
                    <a:uLnTx/>
                    <a:uFillTx/>
                    <a:latin typeface="+mn-lt"/>
                    <a:ea typeface="+mn-ea"/>
                    <a:cs typeface="+mn-cs"/>
                  </a:rPr>
                  <a:t>D = </a:t>
                </a:r>
                <a:endParaRPr kumimoji="0" lang="en-GB" sz="1600" b="1" i="0" u="none" strike="noStrike" kern="1200" cap="none" spc="0" normalizeH="0" baseline="0" noProof="0" dirty="0">
                  <a:ln>
                    <a:noFill/>
                  </a:ln>
                  <a:effectLst/>
                  <a:uLnTx/>
                  <a:uFillTx/>
                  <a:latin typeface="+mn-lt"/>
                  <a:ea typeface="+mn-ea"/>
                  <a:cs typeface="+mn-cs"/>
                </a:endParaRPr>
              </a:p>
            </p:txBody>
          </p:sp>
          <p:cxnSp>
            <p:nvCxnSpPr>
              <p:cNvPr id="6" name="Straight Connector 5"/>
              <p:cNvCxnSpPr/>
              <p:nvPr/>
            </p:nvCxnSpPr>
            <p:spPr>
              <a:xfrm>
                <a:off x="2362201" y="3429000"/>
                <a:ext cx="1889759" cy="0"/>
              </a:xfrm>
              <a:prstGeom prst="line">
                <a:avLst/>
              </a:prstGeom>
              <a:ln w="317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331720" y="3048000"/>
                <a:ext cx="3218088" cy="338554"/>
              </a:xfrm>
              <a:prstGeom prst="rect">
                <a:avLst/>
              </a:prstGeom>
              <a:noFill/>
            </p:spPr>
            <p:txBody>
              <a:bodyPr wrap="square" rtlCol="0">
                <a:spAutoFit/>
              </a:bodyPr>
              <a:lstStyle/>
              <a:p>
                <a:r>
                  <a:rPr lang="en-GB" sz="1600" b="1" dirty="0" smtClean="0"/>
                  <a:t>N(N-1)</a:t>
                </a:r>
                <a:endParaRPr lang="en-GB" sz="1600" b="1" dirty="0"/>
              </a:p>
            </p:txBody>
          </p:sp>
          <p:sp>
            <p:nvSpPr>
              <p:cNvPr id="8" name="TextBox 7"/>
              <p:cNvSpPr txBox="1"/>
              <p:nvPr/>
            </p:nvSpPr>
            <p:spPr>
              <a:xfrm>
                <a:off x="2331720" y="3505200"/>
                <a:ext cx="2346960" cy="338554"/>
              </a:xfrm>
              <a:prstGeom prst="rect">
                <a:avLst/>
              </a:prstGeom>
              <a:noFill/>
            </p:spPr>
            <p:txBody>
              <a:bodyPr wrap="square" rtlCol="0">
                <a:spAutoFit/>
              </a:bodyPr>
              <a:lstStyle/>
              <a:p>
                <a:r>
                  <a:rPr lang="en-GB" sz="1600" b="1" dirty="0" smtClean="0">
                    <a:sym typeface="Symbol"/>
                  </a:rPr>
                  <a:t></a:t>
                </a:r>
                <a:r>
                  <a:rPr lang="en-GB" sz="1600" b="1" dirty="0" smtClean="0"/>
                  <a:t>n(n-1)</a:t>
                </a:r>
                <a:endParaRPr lang="en-GB" sz="1600" b="1" dirty="0"/>
              </a:p>
            </p:txBody>
          </p:sp>
        </p:grpSp>
        <p:sp>
          <p:nvSpPr>
            <p:cNvPr id="13" name="TextBox 12"/>
            <p:cNvSpPr txBox="1"/>
            <p:nvPr/>
          </p:nvSpPr>
          <p:spPr>
            <a:xfrm>
              <a:off x="4267200" y="2438400"/>
              <a:ext cx="4408386" cy="1107996"/>
            </a:xfrm>
            <a:prstGeom prst="rect">
              <a:avLst/>
            </a:prstGeom>
            <a:noFill/>
          </p:spPr>
          <p:txBody>
            <a:bodyPr wrap="none" rtlCol="0">
              <a:spAutoFit/>
            </a:bodyPr>
            <a:lstStyle/>
            <a:p>
              <a:r>
                <a:rPr lang="en-GB" sz="1600" b="1" dirty="0" smtClean="0"/>
                <a:t>D = Diversity index</a:t>
              </a:r>
            </a:p>
            <a:p>
              <a:r>
                <a:rPr lang="en-GB" sz="1600" b="1" dirty="0" smtClean="0"/>
                <a:t>N= total number of organisms of all species found</a:t>
              </a:r>
            </a:p>
            <a:p>
              <a:r>
                <a:rPr lang="en-GB" sz="1600" b="1" dirty="0" smtClean="0"/>
                <a:t>n= number of individuals of a particular species</a:t>
              </a:r>
            </a:p>
            <a:p>
              <a:endParaRPr lang="en-GB" dirty="0"/>
            </a:p>
          </p:txBody>
        </p:sp>
        <p:grpSp>
          <p:nvGrpSpPr>
            <p:cNvPr id="10" name="Group 9"/>
            <p:cNvGrpSpPr/>
            <p:nvPr/>
          </p:nvGrpSpPr>
          <p:grpSpPr>
            <a:xfrm>
              <a:off x="4267200" y="3352800"/>
              <a:ext cx="2362200" cy="795754"/>
              <a:chOff x="838200" y="3048000"/>
              <a:chExt cx="6614160" cy="795754"/>
            </a:xfrm>
          </p:grpSpPr>
          <p:sp>
            <p:nvSpPr>
              <p:cNvPr id="11" name="Content Placeholder 5"/>
              <p:cNvSpPr txBox="1">
                <a:spLocks/>
              </p:cNvSpPr>
              <p:nvPr/>
            </p:nvSpPr>
            <p:spPr>
              <a:xfrm>
                <a:off x="838200" y="3276599"/>
                <a:ext cx="6614160" cy="3810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effectLst/>
                    <a:uLnTx/>
                    <a:uFillTx/>
                    <a:latin typeface="+mn-lt"/>
                    <a:ea typeface="+mn-ea"/>
                    <a:cs typeface="+mn-cs"/>
                  </a:rPr>
                  <a:t>D =                      = 9.86 </a:t>
                </a:r>
                <a:endParaRPr kumimoji="0" lang="en-GB" sz="1600" b="1" i="0" u="none" strike="noStrike" kern="1200" cap="none" spc="0" normalizeH="0" baseline="0" noProof="0" dirty="0">
                  <a:ln>
                    <a:noFill/>
                  </a:ln>
                  <a:effectLst/>
                  <a:uLnTx/>
                  <a:uFillTx/>
                  <a:latin typeface="+mn-lt"/>
                  <a:ea typeface="+mn-ea"/>
                  <a:cs typeface="+mn-cs"/>
                </a:endParaRPr>
              </a:p>
            </p:txBody>
          </p:sp>
          <p:cxnSp>
            <p:nvCxnSpPr>
              <p:cNvPr id="12" name="Straight Connector 11"/>
              <p:cNvCxnSpPr/>
              <p:nvPr/>
            </p:nvCxnSpPr>
            <p:spPr>
              <a:xfrm>
                <a:off x="2362201" y="3429000"/>
                <a:ext cx="1889759" cy="0"/>
              </a:xfrm>
              <a:prstGeom prst="line">
                <a:avLst/>
              </a:prstGeom>
              <a:ln w="31750"/>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331720" y="3048000"/>
                <a:ext cx="3218088" cy="338554"/>
              </a:xfrm>
              <a:prstGeom prst="rect">
                <a:avLst/>
              </a:prstGeom>
              <a:noFill/>
            </p:spPr>
            <p:txBody>
              <a:bodyPr wrap="square" rtlCol="0">
                <a:spAutoFit/>
              </a:bodyPr>
              <a:lstStyle/>
              <a:p>
                <a:r>
                  <a:rPr lang="en-GB" sz="1600" b="1" dirty="0" smtClean="0"/>
                  <a:t>912980</a:t>
                </a:r>
                <a:endParaRPr lang="en-GB" sz="1600" b="1" dirty="0"/>
              </a:p>
            </p:txBody>
          </p:sp>
          <p:sp>
            <p:nvSpPr>
              <p:cNvPr id="15" name="TextBox 14"/>
              <p:cNvSpPr txBox="1"/>
              <p:nvPr/>
            </p:nvSpPr>
            <p:spPr>
              <a:xfrm>
                <a:off x="2331720" y="3505200"/>
                <a:ext cx="2346960" cy="338554"/>
              </a:xfrm>
              <a:prstGeom prst="rect">
                <a:avLst/>
              </a:prstGeom>
              <a:noFill/>
            </p:spPr>
            <p:txBody>
              <a:bodyPr wrap="square" rtlCol="0">
                <a:spAutoFit/>
              </a:bodyPr>
              <a:lstStyle/>
              <a:p>
                <a:r>
                  <a:rPr lang="en-GB" sz="1600" b="1" dirty="0" smtClean="0">
                    <a:sym typeface="Symbol"/>
                  </a:rPr>
                  <a:t>92550</a:t>
                </a:r>
                <a:endParaRPr lang="en-GB" sz="1600" b="1" dirty="0"/>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lstStyle/>
          <a:p>
            <a:pPr marL="0" indent="0">
              <a:buNone/>
            </a:pPr>
            <a:r>
              <a:rPr lang="en-GB" dirty="0" smtClean="0"/>
              <a:t>A </a:t>
            </a:r>
            <a:r>
              <a:rPr lang="en-GB" dirty="0" err="1" smtClean="0"/>
              <a:t>quadrat</a:t>
            </a:r>
            <a:r>
              <a:rPr lang="en-GB" dirty="0" smtClean="0"/>
              <a:t> is a square frame, often 0.5m x 0.5m (0.25m</a:t>
            </a:r>
            <a:r>
              <a:rPr lang="en-GB" baseline="30000" dirty="0" smtClean="0"/>
              <a:t>2</a:t>
            </a:r>
            <a:r>
              <a:rPr lang="en-GB" dirty="0" smtClean="0"/>
              <a:t>) but can be 1m x 1m. Sometimes it contains a grid of smaller squares.</a:t>
            </a:r>
            <a:endParaRPr lang="en-GB" dirty="0"/>
          </a:p>
        </p:txBody>
      </p:sp>
      <p:sp>
        <p:nvSpPr>
          <p:cNvPr id="4" name="Title 3"/>
          <p:cNvSpPr>
            <a:spLocks noGrp="1"/>
          </p:cNvSpPr>
          <p:nvPr>
            <p:ph type="title"/>
          </p:nvPr>
        </p:nvSpPr>
        <p:spPr>
          <a:xfrm>
            <a:off x="457200" y="461417"/>
            <a:ext cx="8229600" cy="769441"/>
          </a:xfrm>
          <a:prstGeom prst="rect">
            <a:avLst/>
          </a:prstGeom>
          <a:noFill/>
        </p:spPr>
        <p:txBody>
          <a:bodyPr wrap="square" lIns="91440" tIns="45720" rIns="91440" bIns="45720">
            <a:spAutoFit/>
          </a:bodyPr>
          <a:lstStyle/>
          <a:p>
            <a:pPr algn="ctr"/>
            <a:r>
              <a:rPr lang="en-GB"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is a </a:t>
            </a:r>
            <a:r>
              <a:rPr lang="en-GB" sz="4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quadrat</a:t>
            </a:r>
            <a:r>
              <a:rPr lang="en-GB"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GB"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6" name="Table 5"/>
          <p:cNvGraphicFramePr>
            <a:graphicFrameLocks noGrp="1"/>
          </p:cNvGraphicFramePr>
          <p:nvPr/>
        </p:nvGraphicFramePr>
        <p:xfrm>
          <a:off x="3124200" y="3352800"/>
          <a:ext cx="2898648" cy="2734056"/>
        </p:xfrm>
        <a:graphic>
          <a:graphicData uri="http://schemas.openxmlformats.org/drawingml/2006/table">
            <a:tbl>
              <a:tblPr/>
              <a:tblGrid>
                <a:gridCol w="579730"/>
                <a:gridCol w="579729"/>
                <a:gridCol w="579730"/>
                <a:gridCol w="579729"/>
                <a:gridCol w="579730"/>
              </a:tblGrid>
              <a:tr h="546811">
                <a:tc>
                  <a:txBody>
                    <a:bodyPr/>
                    <a:lstStyle/>
                    <a:p>
                      <a:endParaRPr lang="en-GB"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81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81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81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81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3048000" y="3276600"/>
            <a:ext cx="3048000" cy="2895600"/>
          </a:xfrm>
          <a:prstGeom prst="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24600" y="4648200"/>
            <a:ext cx="700833" cy="369332"/>
          </a:xfrm>
          <a:prstGeom prst="rect">
            <a:avLst/>
          </a:prstGeom>
          <a:noFill/>
        </p:spPr>
        <p:txBody>
          <a:bodyPr wrap="none" rtlCol="0">
            <a:spAutoFit/>
          </a:bodyPr>
          <a:lstStyle/>
          <a:p>
            <a:r>
              <a:rPr lang="en-GB" dirty="0" smtClean="0"/>
              <a:t>50cm</a:t>
            </a:r>
            <a:endParaRPr lang="en-GB" dirty="0"/>
          </a:p>
        </p:txBody>
      </p:sp>
      <p:sp>
        <p:nvSpPr>
          <p:cNvPr id="9" name="TextBox 8"/>
          <p:cNvSpPr txBox="1"/>
          <p:nvPr/>
        </p:nvSpPr>
        <p:spPr>
          <a:xfrm>
            <a:off x="4191000" y="6324600"/>
            <a:ext cx="700833" cy="369332"/>
          </a:xfrm>
          <a:prstGeom prst="rect">
            <a:avLst/>
          </a:prstGeom>
          <a:noFill/>
        </p:spPr>
        <p:txBody>
          <a:bodyPr wrap="none" rtlCol="0">
            <a:spAutoFit/>
          </a:bodyPr>
          <a:lstStyle/>
          <a:p>
            <a:r>
              <a:rPr lang="en-GB" dirty="0" smtClean="0"/>
              <a:t>50cm</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990600" y="685800"/>
            <a:ext cx="7162800" cy="769441"/>
          </a:xfrm>
          <a:prstGeom prst="rect">
            <a:avLst/>
          </a:prstGeom>
          <a:noFill/>
        </p:spPr>
        <p:txBody>
          <a:bodyPr wrap="square" lIns="91440" tIns="45720" rIns="91440" bIns="45720">
            <a:spAutoFit/>
          </a:bodyPr>
          <a:lstStyle/>
          <a:p>
            <a:pPr algn="ctr"/>
            <a:r>
              <a:rPr lang="en-GB"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Method</a:t>
            </a:r>
            <a:endParaRPr lang="en-GB"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914400" y="1524000"/>
            <a:ext cx="7543800" cy="4370427"/>
          </a:xfrm>
          <a:prstGeom prst="rect">
            <a:avLst/>
          </a:prstGeom>
          <a:noFill/>
        </p:spPr>
        <p:txBody>
          <a:bodyPr wrap="square" rtlCol="0">
            <a:spAutoFit/>
          </a:bodyPr>
          <a:lstStyle/>
          <a:p>
            <a:pPr marL="342900" indent="-342900">
              <a:buFont typeface="+mj-lt"/>
              <a:buAutoNum type="arabicPeriod"/>
            </a:pPr>
            <a:r>
              <a:rPr lang="en-GB" sz="2000" dirty="0" smtClean="0"/>
              <a:t>Decide on your research question.</a:t>
            </a:r>
          </a:p>
          <a:p>
            <a:pPr marL="342900" indent="-342900">
              <a:buFont typeface="+mj-lt"/>
              <a:buAutoNum type="arabicPeriod"/>
            </a:pPr>
            <a:r>
              <a:rPr lang="en-GB" sz="2000" dirty="0" smtClean="0"/>
              <a:t>Select the locations to be surveyed.</a:t>
            </a:r>
          </a:p>
          <a:p>
            <a:pPr marL="342900" indent="-342900">
              <a:buFont typeface="+mj-lt"/>
              <a:buAutoNum type="arabicPeriod"/>
            </a:pPr>
            <a:r>
              <a:rPr lang="en-GB" sz="2000" dirty="0" smtClean="0"/>
              <a:t>Select two or more species to include in your surveys (if you are comparing biodiversity, you will need to include all species)</a:t>
            </a:r>
          </a:p>
          <a:p>
            <a:pPr marL="342900" indent="-342900">
              <a:buFont typeface="+mj-lt"/>
              <a:buAutoNum type="arabicPeriod"/>
            </a:pPr>
            <a:r>
              <a:rPr lang="en-GB" sz="2000" dirty="0" smtClean="0"/>
              <a:t>Mark out the area in a grid. The area will depend on the locations and the time available. The grid can take a long time but not so long if you cooperate and work together well.</a:t>
            </a:r>
          </a:p>
          <a:p>
            <a:pPr marL="342900" indent="-342900">
              <a:buFont typeface="+mj-lt"/>
              <a:buAutoNum type="arabicPeriod"/>
            </a:pPr>
            <a:r>
              <a:rPr lang="en-GB" sz="2000" dirty="0" smtClean="0"/>
              <a:t>Generate random numbers – numbers out of a hat or use the random number function on your calculators. These numbers provide your coordinates where you will place your </a:t>
            </a:r>
            <a:r>
              <a:rPr lang="en-GB" sz="2000" dirty="0" err="1" smtClean="0"/>
              <a:t>quadrat</a:t>
            </a:r>
            <a:r>
              <a:rPr lang="en-GB" sz="2000" dirty="0" smtClean="0"/>
              <a:t>.</a:t>
            </a:r>
          </a:p>
          <a:p>
            <a:pPr marL="342900" indent="-342900">
              <a:buFont typeface="+mj-lt"/>
              <a:buAutoNum type="arabicPeriod"/>
            </a:pPr>
            <a:r>
              <a:rPr lang="en-GB" sz="2000" dirty="0" smtClean="0"/>
              <a:t>Count the numbers of the selected species of plants in each </a:t>
            </a:r>
            <a:r>
              <a:rPr lang="en-GB" sz="2000" dirty="0" err="1" smtClean="0"/>
              <a:t>quadrat</a:t>
            </a:r>
            <a:r>
              <a:rPr lang="en-GB" sz="2000" dirty="0" smtClean="0"/>
              <a:t>. Always count the </a:t>
            </a:r>
            <a:r>
              <a:rPr lang="en-GB" sz="2000" u="sng" dirty="0" smtClean="0"/>
              <a:t>number of plants</a:t>
            </a:r>
            <a:r>
              <a:rPr lang="en-GB" sz="2000" dirty="0" smtClean="0"/>
              <a:t>, not the flower heads!</a:t>
            </a:r>
          </a:p>
          <a:p>
            <a:pPr marL="342900" indent="-342900">
              <a:buFont typeface="+mj-lt"/>
              <a:buAutoNum type="arabicPeriod"/>
            </a:pPr>
            <a:r>
              <a:rPr lang="en-GB" sz="2000" dirty="0" smtClean="0"/>
              <a:t>Process your raw data and compare.</a:t>
            </a:r>
          </a:p>
          <a:p>
            <a:pPr marL="342900" indent="-342900">
              <a:buFont typeface="+mj-lt"/>
              <a:buAutoNum type="arabicPeriod"/>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Generating Random Numbers</a:t>
            </a:r>
            <a:endParaRPr lang="en-GB"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 name="Content Placeholder 5" descr="Random Numbers.jpg"/>
          <p:cNvPicPr>
            <a:picLocks noGrp="1" noChangeAspect="1"/>
          </p:cNvPicPr>
          <p:nvPr>
            <p:ph idx="1"/>
          </p:nvPr>
        </p:nvPicPr>
        <p:blipFill>
          <a:blip r:embed="rId2" cstate="print"/>
          <a:stretch>
            <a:fillRect/>
          </a:stretch>
        </p:blipFill>
        <p:spPr>
          <a:xfrm>
            <a:off x="457200" y="4191000"/>
            <a:ext cx="8229600" cy="2211355"/>
          </a:xfrm>
        </p:spPr>
      </p:pic>
      <p:pic>
        <p:nvPicPr>
          <p:cNvPr id="7" name="Picture 6" descr="pi-fx-85gt-plus-black.jpg"/>
          <p:cNvPicPr>
            <a:picLocks noChangeAspect="1"/>
          </p:cNvPicPr>
          <p:nvPr/>
        </p:nvPicPr>
        <p:blipFill>
          <a:blip r:embed="rId3" cstate="print"/>
          <a:stretch>
            <a:fillRect/>
          </a:stretch>
        </p:blipFill>
        <p:spPr>
          <a:xfrm>
            <a:off x="3352800" y="1143000"/>
            <a:ext cx="2422556" cy="30584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877" name="Group 876"/>
          <p:cNvGrpSpPr/>
          <p:nvPr/>
        </p:nvGrpSpPr>
        <p:grpSpPr>
          <a:xfrm>
            <a:off x="4800600" y="6629400"/>
            <a:ext cx="228600" cy="228600"/>
            <a:chOff x="2971800" y="3733800"/>
            <a:chExt cx="921338" cy="1073114"/>
          </a:xfrm>
        </p:grpSpPr>
        <p:sp>
          <p:nvSpPr>
            <p:cNvPr id="878" name="Oval 8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9" name="Oval 8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Oval 8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Oval 8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Oval 8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Oval 8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Oval 8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Oval 8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6" name="Oval 8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7" name="Oval 8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8" name="Oval 8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9" name="Oval 8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0" name="Oval 8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1" name="Oval 8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2" name="Oval 8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3" name="Oval 8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4" name="Oval 8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1" name="Group 3000"/>
          <p:cNvGrpSpPr/>
          <p:nvPr/>
        </p:nvGrpSpPr>
        <p:grpSpPr>
          <a:xfrm>
            <a:off x="4191000" y="6553200"/>
            <a:ext cx="228600" cy="228600"/>
            <a:chOff x="2971800" y="3733800"/>
            <a:chExt cx="921338" cy="1073114"/>
          </a:xfrm>
        </p:grpSpPr>
        <p:sp>
          <p:nvSpPr>
            <p:cNvPr id="3002" name="Oval 30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3" name="Oval 30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4" name="Oval 30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5" name="Oval 30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6" name="Oval 30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7" name="Oval 30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8" name="Oval 30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9" name="Oval 30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0" name="Oval 30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1" name="Oval 30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2" name="Oval 30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3" name="Oval 30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4" name="Oval 30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5" name="Oval 30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6" name="Oval 30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7" name="Oval 30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8" name="Oval 30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37" name="Group 3036"/>
          <p:cNvGrpSpPr/>
          <p:nvPr/>
        </p:nvGrpSpPr>
        <p:grpSpPr>
          <a:xfrm>
            <a:off x="4572000" y="6629400"/>
            <a:ext cx="228600" cy="228600"/>
            <a:chOff x="2971800" y="3733800"/>
            <a:chExt cx="921338" cy="1073114"/>
          </a:xfrm>
        </p:grpSpPr>
        <p:sp>
          <p:nvSpPr>
            <p:cNvPr id="3038" name="Oval 30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9" name="Oval 30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0" name="Oval 30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1" name="Oval 30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2" name="Oval 30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3" name="Oval 30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4" name="Oval 30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5" name="Oval 30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6" name="Oval 30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7" name="Oval 30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8" name="Oval 30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9" name="Oval 30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0" name="Oval 30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1" name="Oval 30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2" name="Oval 30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3" name="Oval 30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4" name="Oval 30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55" name="Group 3954"/>
          <p:cNvGrpSpPr/>
          <p:nvPr/>
        </p:nvGrpSpPr>
        <p:grpSpPr>
          <a:xfrm>
            <a:off x="8915400" y="1524000"/>
            <a:ext cx="228600" cy="228600"/>
            <a:chOff x="2971800" y="3733800"/>
            <a:chExt cx="921338" cy="1073114"/>
          </a:xfrm>
        </p:grpSpPr>
        <p:sp>
          <p:nvSpPr>
            <p:cNvPr id="3956" name="Oval 39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7" name="Oval 39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8" name="Oval 39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9" name="Oval 39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0" name="Oval 39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1" name="Oval 39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2" name="Oval 39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3" name="Oval 39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4" name="Oval 39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5" name="Oval 39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6" name="Oval 39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7" name="Oval 39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8" name="Oval 39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9" name="Oval 39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0" name="Oval 39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1" name="Oval 39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2" name="Oval 39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73" name="Group 3972"/>
          <p:cNvGrpSpPr/>
          <p:nvPr/>
        </p:nvGrpSpPr>
        <p:grpSpPr>
          <a:xfrm>
            <a:off x="8839200" y="1828800"/>
            <a:ext cx="228600" cy="228600"/>
            <a:chOff x="2971800" y="3733800"/>
            <a:chExt cx="921338" cy="1073114"/>
          </a:xfrm>
        </p:grpSpPr>
        <p:sp>
          <p:nvSpPr>
            <p:cNvPr id="3974" name="Oval 39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5" name="Oval 39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6" name="Oval 39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7" name="Oval 39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8" name="Oval 39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9" name="Oval 39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0" name="Oval 39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1" name="Oval 39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2" name="Oval 39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3" name="Oval 39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4" name="Oval 39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5" name="Oval 39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6" name="Oval 39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7" name="Oval 39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8" name="Oval 39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9" name="Oval 39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0" name="Oval 39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46" name="Group 5445"/>
          <p:cNvGrpSpPr/>
          <p:nvPr/>
        </p:nvGrpSpPr>
        <p:grpSpPr>
          <a:xfrm>
            <a:off x="8756685" y="2139914"/>
            <a:ext cx="387315" cy="387314"/>
            <a:chOff x="984285" y="3575086"/>
            <a:chExt cx="921338" cy="1073114"/>
          </a:xfrm>
        </p:grpSpPr>
        <p:sp>
          <p:nvSpPr>
            <p:cNvPr id="5447" name="Oval 544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8" name="Oval 544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9" name="Oval 544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0" name="Oval 544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1" name="Oval 545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2" name="Oval 545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3" name="Oval 545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4" name="Oval 545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5" name="Oval 545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6" name="Oval 545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7" name="Oval 545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8" name="Oval 545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9" name="Oval 545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0" name="Oval 545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1" name="Oval 546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2" name="Oval 546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3" name="Group 6232"/>
          <p:cNvGrpSpPr/>
          <p:nvPr/>
        </p:nvGrpSpPr>
        <p:grpSpPr>
          <a:xfrm>
            <a:off x="158716" y="0"/>
            <a:ext cx="8775630" cy="6705600"/>
            <a:chOff x="158716" y="0"/>
            <a:chExt cx="8775630" cy="6705600"/>
          </a:xfrm>
        </p:grpSpPr>
        <p:sp>
          <p:nvSpPr>
            <p:cNvPr id="4" name="Oval 3"/>
            <p:cNvSpPr/>
            <p:nvPr/>
          </p:nvSpPr>
          <p:spPr>
            <a:xfrm>
              <a:off x="4353821" y="35836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1320000">
              <a:off x="4394654" y="35818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4020000">
              <a:off x="4449531" y="36318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2700000">
              <a:off x="4430673" y="3604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5340000">
              <a:off x="4452448" y="3679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720000">
              <a:off x="4450022" y="37128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8100000">
              <a:off x="4428408" y="37577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353821" y="37761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rot="9420000">
              <a:off x="4396355" y="37739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rot="1320000">
              <a:off x="4330587" y="37468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rot="4020000">
              <a:off x="4289365" y="37143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rot="2700000">
              <a:off x="4302541" y="37418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rot="5340000">
              <a:off x="4292282" y="3679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rot="6720000">
              <a:off x="4289856" y="36303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rot="8100000">
              <a:off x="4300275" y="36202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rot="9420000">
              <a:off x="4332288" y="35814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067900" y="3735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rot="1320000">
              <a:off x="3092000" y="3734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rot="4020000">
              <a:off x="3124390" y="3763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rot="2700000">
              <a:off x="3113259" y="3747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rot="5340000">
              <a:off x="3126111"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rot="6720000">
              <a:off x="3124679" y="3811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rot="8100000">
              <a:off x="3111922" y="3837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067900" y="3848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rot="9420000">
              <a:off x="3093004" y="3847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rot="1320000">
              <a:off x="3054187" y="3831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rot="4020000">
              <a:off x="3029857" y="3812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rot="2700000">
              <a:off x="3037633" y="3828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5340000">
              <a:off x="3031579"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rot="6720000">
              <a:off x="3030146" y="3762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rot="8100000">
              <a:off x="3036296" y="3756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rot="9420000">
              <a:off x="3055191" y="3733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3047426" y="3814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3220300" y="3887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rot="1320000">
              <a:off x="3244400" y="3886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rot="4020000">
              <a:off x="3276790" y="3915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rot="2700000">
              <a:off x="3265659" y="3899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rot="5340000">
              <a:off x="3278511"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rot="6720000">
              <a:off x="3277079" y="3963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rot="8100000">
              <a:off x="3264322" y="3990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220300" y="4001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rot="9420000">
              <a:off x="3245404" y="3999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rot="1320000">
              <a:off x="3206587" y="3983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rot="4020000">
              <a:off x="3182257" y="3964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rot="2700000">
              <a:off x="3190033" y="3980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rot="5340000">
              <a:off x="3183979"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rot="6720000">
              <a:off x="3182546" y="3915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rot="8100000">
              <a:off x="3188696" y="3909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rot="9420000">
              <a:off x="3207591" y="3886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3199826" y="3967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448900" y="3811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rot="1320000">
              <a:off x="3473000" y="3810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rot="4020000">
              <a:off x="3505390" y="3839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rot="2700000">
              <a:off x="3494259" y="3823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rot="5340000">
              <a:off x="3507111" y="3867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rot="6720000">
              <a:off x="3505679" y="3887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rot="8100000">
              <a:off x="3492922" y="3914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448900" y="3924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rot="9420000">
              <a:off x="3474004" y="3923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rot="1320000">
              <a:off x="3435187" y="3907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rot="4020000">
              <a:off x="3410857" y="3888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rot="2700000">
              <a:off x="3418633" y="3904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rot="5340000">
              <a:off x="3412579" y="3867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rot="6720000">
              <a:off x="3411146" y="3838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rot="8100000">
              <a:off x="3417296" y="3832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rot="9420000">
              <a:off x="3436191" y="3810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428426" y="3891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372700" y="411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rot="1320000">
              <a:off x="3396800" y="411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rot="4020000">
              <a:off x="3429190" y="414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rot="2700000">
              <a:off x="3418059" y="412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rot="5340000">
              <a:off x="3430911"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rot="6720000">
              <a:off x="3429479" y="419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rot="8100000">
              <a:off x="3416722" y="421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372700" y="422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rot="9420000">
              <a:off x="3397804" y="422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rot="1320000">
              <a:off x="3358987" y="421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rot="4020000">
              <a:off x="3334657" y="419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rot="2700000">
              <a:off x="3342433" y="420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rot="5340000">
              <a:off x="3336379"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rot="6720000">
              <a:off x="3334946" y="414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rot="8100000">
              <a:off x="3341096" y="413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rot="9420000">
              <a:off x="3359991" y="411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3352226" y="419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4210900" y="3887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rot="1320000">
              <a:off x="4235000" y="3886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rot="4020000">
              <a:off x="4267390" y="3915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rot="2700000">
              <a:off x="4256259" y="3899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rot="5340000">
              <a:off x="4269111"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rot="6720000">
              <a:off x="4267679" y="3963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rot="8100000">
              <a:off x="4254922" y="3990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4210900" y="4001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rot="9420000">
              <a:off x="4236004" y="3999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rot="1320000">
              <a:off x="4197187" y="3983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rot="4020000">
              <a:off x="4172857" y="3964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rot="2700000">
              <a:off x="4180633" y="3980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rot="5340000">
              <a:off x="4174579"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rot="6720000">
              <a:off x="4173146" y="3915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rot="8100000">
              <a:off x="4179296" y="3909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rot="9420000">
              <a:off x="4198191" y="3886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4190426" y="3967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4363300" y="403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rot="1320000">
              <a:off x="4387400" y="403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rot="4020000">
              <a:off x="4419790" y="406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rot="2700000">
              <a:off x="4408659" y="405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rot="5340000">
              <a:off x="4421511"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rot="6720000">
              <a:off x="4420079" y="411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rot="8100000">
              <a:off x="4407322" y="414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4363300" y="415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rot="9420000">
              <a:off x="4388404" y="415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rot="1320000">
              <a:off x="4349587" y="413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rot="4020000">
              <a:off x="4325257" y="411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rot="2700000">
              <a:off x="4333033" y="413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rot="5340000">
              <a:off x="4326979"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rot="6720000">
              <a:off x="4325546" y="406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rot="8100000">
              <a:off x="4331696" y="406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rot="9420000">
              <a:off x="4350591" y="403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4342826" y="411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4591900" y="396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rot="1320000">
              <a:off x="4616000" y="396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rot="4020000">
              <a:off x="4648390" y="399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rot="2700000">
              <a:off x="4637259" y="397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rot="5340000">
              <a:off x="4650111"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rot="6720000">
              <a:off x="4648679" y="404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rot="8100000">
              <a:off x="4635922" y="406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4591900" y="407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rot="9420000">
              <a:off x="4617004" y="407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rot="1320000">
              <a:off x="4578187" y="406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rot="4020000">
              <a:off x="4553857" y="404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rot="2700000">
              <a:off x="4561633" y="405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rot="5340000">
              <a:off x="4555579"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rot="6720000">
              <a:off x="4554146" y="399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rot="8100000">
              <a:off x="4560296" y="398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rot="9420000">
              <a:off x="4579191" y="396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4571426" y="404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4515700" y="4268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rot="1320000">
              <a:off x="4539800" y="4267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rot="4020000">
              <a:off x="4572190" y="4296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rot="2700000">
              <a:off x="4561059" y="4280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rot="5340000">
              <a:off x="4573911" y="432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rot="6720000">
              <a:off x="4572479" y="4344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rot="8100000">
              <a:off x="4559722" y="4371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4515700" y="4382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rot="9420000">
              <a:off x="4540804" y="4380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rot="1320000">
              <a:off x="4501987" y="4364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rot="4020000">
              <a:off x="4477657" y="4345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rot="2700000">
              <a:off x="4485433" y="4361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rot="5340000">
              <a:off x="4479379" y="432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rot="6720000">
              <a:off x="4477946" y="4296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rot="8100000">
              <a:off x="4484096" y="4290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rot="9420000">
              <a:off x="4502991" y="4267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4495226" y="4348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4820500" y="442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rot="1320000">
              <a:off x="4844600" y="441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rot="4020000">
              <a:off x="4876990" y="444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rot="2700000">
              <a:off x="4865859" y="443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rot="5340000">
              <a:off x="4878711"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rot="6720000">
              <a:off x="4877279" y="449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rot="8100000">
              <a:off x="4864522" y="452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4820500" y="453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rot="9420000">
              <a:off x="4845604" y="453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rot="1320000">
              <a:off x="4806787" y="451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rot="4020000">
              <a:off x="4782457" y="449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rot="2700000">
              <a:off x="4790233" y="451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rot="5340000">
              <a:off x="4784179"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rot="6720000">
              <a:off x="4782746" y="444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rot="8100000">
              <a:off x="4788896" y="444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rot="9420000">
              <a:off x="4807791" y="441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4800026" y="450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p:cNvSpPr/>
            <p:nvPr/>
          </p:nvSpPr>
          <p:spPr>
            <a:xfrm>
              <a:off x="4972900" y="457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rot="1320000">
              <a:off x="4997000" y="457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rot="4020000">
              <a:off x="5029390" y="460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rot="2700000">
              <a:off x="5018259" y="458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rot="5340000">
              <a:off x="5031111"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rot="6720000">
              <a:off x="5029679" y="464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p:cNvSpPr/>
            <p:nvPr/>
          </p:nvSpPr>
          <p:spPr>
            <a:xfrm rot="8100000">
              <a:off x="5016922" y="467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4972900" y="468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rot="9420000">
              <a:off x="4998004" y="468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rot="1320000">
              <a:off x="4959187" y="466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rot="4020000">
              <a:off x="4934857" y="465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rot="2700000">
              <a:off x="4942633" y="466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rot="5340000">
              <a:off x="4936579"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rot="6720000">
              <a:off x="4935146" y="460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rot="8100000">
              <a:off x="4941296" y="459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rot="9420000">
              <a:off x="4960191" y="457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4952426" y="465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201500" y="4497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rot="1320000">
              <a:off x="5225600" y="4496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rot="4020000">
              <a:off x="5257990" y="4525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rot="2700000">
              <a:off x="5246859" y="4509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rot="5340000">
              <a:off x="5259711"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rot="6720000">
              <a:off x="5258279" y="4573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rot="8100000">
              <a:off x="5245522" y="4599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5201500" y="4610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rot="9420000">
              <a:off x="5226604" y="4609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rot="1320000">
              <a:off x="5187787" y="4593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p:cNvSpPr/>
            <p:nvPr/>
          </p:nvSpPr>
          <p:spPr>
            <a:xfrm rot="4020000">
              <a:off x="5163457" y="4574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p:cNvSpPr/>
            <p:nvPr/>
          </p:nvSpPr>
          <p:spPr>
            <a:xfrm rot="2700000">
              <a:off x="5171233" y="4590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p:nvPr/>
          </p:nvSpPr>
          <p:spPr>
            <a:xfrm rot="5340000">
              <a:off x="5165179"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p:cNvSpPr/>
            <p:nvPr/>
          </p:nvSpPr>
          <p:spPr>
            <a:xfrm rot="6720000">
              <a:off x="5163746" y="4524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rot="8100000">
              <a:off x="5169896" y="4518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p:cNvSpPr/>
            <p:nvPr/>
          </p:nvSpPr>
          <p:spPr>
            <a:xfrm rot="9420000">
              <a:off x="5188791" y="4495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p:cNvSpPr/>
            <p:nvPr/>
          </p:nvSpPr>
          <p:spPr>
            <a:xfrm>
              <a:off x="5181026" y="4576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p:cNvSpPr/>
            <p:nvPr/>
          </p:nvSpPr>
          <p:spPr>
            <a:xfrm>
              <a:off x="5125300" y="4801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rot="1320000">
              <a:off x="5149400" y="4800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rot="4020000">
              <a:off x="5181790" y="4830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rot="2700000">
              <a:off x="5170659" y="4814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p:cNvSpPr/>
            <p:nvPr/>
          </p:nvSpPr>
          <p:spPr>
            <a:xfrm rot="5340000">
              <a:off x="5183511" y="485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p:cNvSpPr/>
            <p:nvPr/>
          </p:nvSpPr>
          <p:spPr>
            <a:xfrm rot="6720000">
              <a:off x="5182079" y="4878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p:cNvSpPr/>
            <p:nvPr/>
          </p:nvSpPr>
          <p:spPr>
            <a:xfrm rot="8100000">
              <a:off x="5169322" y="4904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p:cNvSpPr/>
            <p:nvPr/>
          </p:nvSpPr>
          <p:spPr>
            <a:xfrm>
              <a:off x="5125300" y="4915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p:cNvSpPr/>
            <p:nvPr/>
          </p:nvSpPr>
          <p:spPr>
            <a:xfrm rot="9420000">
              <a:off x="5150404" y="4914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p:cNvSpPr/>
            <p:nvPr/>
          </p:nvSpPr>
          <p:spPr>
            <a:xfrm rot="1320000">
              <a:off x="5111587" y="4898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p:cNvSpPr/>
            <p:nvPr/>
          </p:nvSpPr>
          <p:spPr>
            <a:xfrm rot="4020000">
              <a:off x="5087257" y="4879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p:cNvSpPr/>
            <p:nvPr/>
          </p:nvSpPr>
          <p:spPr>
            <a:xfrm rot="2700000">
              <a:off x="5095033" y="4895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rot="5340000">
              <a:off x="5088979" y="485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rot="6720000">
              <a:off x="5087546" y="4829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rot="8100000">
              <a:off x="5093696" y="4823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rot="9420000">
              <a:off x="5112591" y="4800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5104826" y="4881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p:cNvSpPr/>
            <p:nvPr/>
          </p:nvSpPr>
          <p:spPr>
            <a:xfrm>
              <a:off x="5963500" y="457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rot="1320000">
              <a:off x="5987600" y="457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rot="4020000">
              <a:off x="6019990" y="460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rot="2700000">
              <a:off x="6008859" y="458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rot="5340000">
              <a:off x="6021711"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nvSpPr>
          <p:spPr>
            <a:xfrm rot="6720000">
              <a:off x="6020279" y="464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p:cNvSpPr/>
            <p:nvPr/>
          </p:nvSpPr>
          <p:spPr>
            <a:xfrm rot="8100000">
              <a:off x="6007522" y="467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p:cNvSpPr/>
            <p:nvPr/>
          </p:nvSpPr>
          <p:spPr>
            <a:xfrm>
              <a:off x="5963500" y="468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p:cNvSpPr/>
            <p:nvPr/>
          </p:nvSpPr>
          <p:spPr>
            <a:xfrm rot="9420000">
              <a:off x="5988604" y="468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nvSpPr>
          <p:spPr>
            <a:xfrm rot="1320000">
              <a:off x="5949787" y="466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p:cNvSpPr/>
            <p:nvPr/>
          </p:nvSpPr>
          <p:spPr>
            <a:xfrm rot="4020000">
              <a:off x="5925457" y="465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p:cNvSpPr/>
            <p:nvPr/>
          </p:nvSpPr>
          <p:spPr>
            <a:xfrm rot="2700000">
              <a:off x="5933233" y="466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nvSpPr>
          <p:spPr>
            <a:xfrm rot="5340000">
              <a:off x="5927179"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p:cNvSpPr/>
            <p:nvPr/>
          </p:nvSpPr>
          <p:spPr>
            <a:xfrm rot="6720000">
              <a:off x="5925746" y="460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p:cNvSpPr/>
            <p:nvPr/>
          </p:nvSpPr>
          <p:spPr>
            <a:xfrm rot="8100000">
              <a:off x="5931896" y="459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p:cNvSpPr/>
            <p:nvPr/>
          </p:nvSpPr>
          <p:spPr>
            <a:xfrm rot="9420000">
              <a:off x="5950791" y="457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p:cNvSpPr/>
            <p:nvPr/>
          </p:nvSpPr>
          <p:spPr>
            <a:xfrm>
              <a:off x="5943026" y="465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p:cNvSpPr/>
            <p:nvPr/>
          </p:nvSpPr>
          <p:spPr>
            <a:xfrm>
              <a:off x="6115900" y="4725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p:cNvSpPr/>
            <p:nvPr/>
          </p:nvSpPr>
          <p:spPr>
            <a:xfrm rot="1320000">
              <a:off x="6140000" y="4724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nvSpPr>
          <p:spPr>
            <a:xfrm rot="4020000">
              <a:off x="6172390" y="4754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rot="2700000">
              <a:off x="6161259" y="4737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p:cNvSpPr/>
            <p:nvPr/>
          </p:nvSpPr>
          <p:spPr>
            <a:xfrm rot="5340000">
              <a:off x="6174111" y="478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p:cNvSpPr/>
            <p:nvPr/>
          </p:nvSpPr>
          <p:spPr>
            <a:xfrm rot="6720000">
              <a:off x="6172679" y="4802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rot="8100000">
              <a:off x="6159922" y="4828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6115900" y="4839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p:cNvSpPr/>
            <p:nvPr/>
          </p:nvSpPr>
          <p:spPr>
            <a:xfrm rot="9420000">
              <a:off x="6141004" y="4838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p:cNvSpPr/>
            <p:nvPr/>
          </p:nvSpPr>
          <p:spPr>
            <a:xfrm rot="1320000">
              <a:off x="6102187" y="4822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p:cNvSpPr/>
            <p:nvPr/>
          </p:nvSpPr>
          <p:spPr>
            <a:xfrm rot="4020000">
              <a:off x="6077857" y="4802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rot="2700000">
              <a:off x="6085633" y="4819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rot="5340000">
              <a:off x="6079579" y="478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rot="6720000">
              <a:off x="6078146" y="4753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rot="8100000">
              <a:off x="6084296" y="4747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rot="9420000">
              <a:off x="6103191" y="4724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6095426" y="4805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p:nvSpPr>
          <p:spPr>
            <a:xfrm>
              <a:off x="6649300" y="403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rot="1320000">
              <a:off x="6673400" y="403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rot="4020000">
              <a:off x="6705790" y="406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p:cNvSpPr/>
            <p:nvPr/>
          </p:nvSpPr>
          <p:spPr>
            <a:xfrm rot="2700000">
              <a:off x="6694659" y="405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p:cNvSpPr/>
            <p:nvPr/>
          </p:nvSpPr>
          <p:spPr>
            <a:xfrm rot="5340000">
              <a:off x="6707511"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p:cNvSpPr/>
            <p:nvPr/>
          </p:nvSpPr>
          <p:spPr>
            <a:xfrm rot="6720000">
              <a:off x="6706079" y="411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p:nvSpPr>
          <p:spPr>
            <a:xfrm rot="8100000">
              <a:off x="6693322" y="414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p:cNvSpPr/>
            <p:nvPr/>
          </p:nvSpPr>
          <p:spPr>
            <a:xfrm>
              <a:off x="6649300" y="415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p:cNvSpPr/>
            <p:nvPr/>
          </p:nvSpPr>
          <p:spPr>
            <a:xfrm rot="9420000">
              <a:off x="6674404" y="415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p:cNvSpPr/>
            <p:nvPr/>
          </p:nvSpPr>
          <p:spPr>
            <a:xfrm rot="1320000">
              <a:off x="6635587" y="413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p:cNvSpPr/>
            <p:nvPr/>
          </p:nvSpPr>
          <p:spPr>
            <a:xfrm rot="4020000">
              <a:off x="6611257" y="411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p:cNvSpPr/>
            <p:nvPr/>
          </p:nvSpPr>
          <p:spPr>
            <a:xfrm rot="2700000">
              <a:off x="6619033" y="413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p:nvPr/>
          </p:nvSpPr>
          <p:spPr>
            <a:xfrm rot="5340000">
              <a:off x="6612979"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p:cNvSpPr/>
            <p:nvPr/>
          </p:nvSpPr>
          <p:spPr>
            <a:xfrm rot="6720000">
              <a:off x="6611546" y="406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p:cNvSpPr/>
            <p:nvPr/>
          </p:nvSpPr>
          <p:spPr>
            <a:xfrm rot="8100000">
              <a:off x="6617696" y="406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p:cNvSpPr/>
            <p:nvPr/>
          </p:nvSpPr>
          <p:spPr>
            <a:xfrm rot="9420000">
              <a:off x="6636591" y="403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p:cNvSpPr/>
            <p:nvPr/>
          </p:nvSpPr>
          <p:spPr>
            <a:xfrm>
              <a:off x="6628826" y="411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p:cNvSpPr/>
            <p:nvPr/>
          </p:nvSpPr>
          <p:spPr>
            <a:xfrm>
              <a:off x="6268300" y="4954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p:cNvSpPr/>
            <p:nvPr/>
          </p:nvSpPr>
          <p:spPr>
            <a:xfrm rot="1320000">
              <a:off x="6292400" y="4953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p:cNvSpPr/>
            <p:nvPr/>
          </p:nvSpPr>
          <p:spPr>
            <a:xfrm rot="4020000">
              <a:off x="6324790" y="4982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p:cNvSpPr/>
            <p:nvPr/>
          </p:nvSpPr>
          <p:spPr>
            <a:xfrm rot="2700000">
              <a:off x="6313659" y="4966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p:cNvSpPr/>
            <p:nvPr/>
          </p:nvSpPr>
          <p:spPr>
            <a:xfrm rot="5340000">
              <a:off x="6326511" y="501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p:cNvSpPr/>
            <p:nvPr/>
          </p:nvSpPr>
          <p:spPr>
            <a:xfrm rot="6720000">
              <a:off x="6325079" y="5030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p:cNvSpPr/>
            <p:nvPr/>
          </p:nvSpPr>
          <p:spPr>
            <a:xfrm rot="8100000">
              <a:off x="6312322" y="5057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p:cNvSpPr/>
            <p:nvPr/>
          </p:nvSpPr>
          <p:spPr>
            <a:xfrm>
              <a:off x="6268300" y="5067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p:cNvSpPr/>
            <p:nvPr/>
          </p:nvSpPr>
          <p:spPr>
            <a:xfrm rot="9420000">
              <a:off x="6293404" y="5066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p:cNvSpPr/>
            <p:nvPr/>
          </p:nvSpPr>
          <p:spPr>
            <a:xfrm rot="1320000">
              <a:off x="6254587" y="5050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p:cNvSpPr/>
            <p:nvPr/>
          </p:nvSpPr>
          <p:spPr>
            <a:xfrm rot="4020000">
              <a:off x="6230257" y="5031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p:cNvSpPr/>
            <p:nvPr/>
          </p:nvSpPr>
          <p:spPr>
            <a:xfrm rot="2700000">
              <a:off x="6238033" y="5047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p:cNvSpPr/>
            <p:nvPr/>
          </p:nvSpPr>
          <p:spPr>
            <a:xfrm rot="5340000">
              <a:off x="6231979" y="501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p:cNvSpPr/>
            <p:nvPr/>
          </p:nvSpPr>
          <p:spPr>
            <a:xfrm rot="6720000">
              <a:off x="6230546" y="4981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p:cNvSpPr/>
            <p:nvPr/>
          </p:nvSpPr>
          <p:spPr>
            <a:xfrm rot="8100000">
              <a:off x="6236696" y="4975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p:cNvSpPr/>
            <p:nvPr/>
          </p:nvSpPr>
          <p:spPr>
            <a:xfrm rot="9420000">
              <a:off x="6255591" y="4953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p:cNvSpPr/>
            <p:nvPr/>
          </p:nvSpPr>
          <p:spPr>
            <a:xfrm>
              <a:off x="6247826" y="5034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p:cNvSpPr/>
            <p:nvPr/>
          </p:nvSpPr>
          <p:spPr>
            <a:xfrm>
              <a:off x="2001100" y="457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p:cNvSpPr/>
            <p:nvPr/>
          </p:nvSpPr>
          <p:spPr>
            <a:xfrm rot="1320000">
              <a:off x="2025200" y="457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p:cNvSpPr/>
            <p:nvPr/>
          </p:nvSpPr>
          <p:spPr>
            <a:xfrm rot="4020000">
              <a:off x="2057590" y="460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p:cNvSpPr/>
            <p:nvPr/>
          </p:nvSpPr>
          <p:spPr>
            <a:xfrm rot="2700000">
              <a:off x="2046459" y="458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p:cNvSpPr/>
            <p:nvPr/>
          </p:nvSpPr>
          <p:spPr>
            <a:xfrm rot="5340000">
              <a:off x="2059311"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p:cNvSpPr/>
            <p:nvPr/>
          </p:nvSpPr>
          <p:spPr>
            <a:xfrm rot="6720000">
              <a:off x="2057879" y="464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p:cNvSpPr/>
            <p:nvPr/>
          </p:nvSpPr>
          <p:spPr>
            <a:xfrm rot="8100000">
              <a:off x="2045122" y="467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p:cNvSpPr/>
            <p:nvPr/>
          </p:nvSpPr>
          <p:spPr>
            <a:xfrm>
              <a:off x="2001100" y="468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p:cNvSpPr/>
            <p:nvPr/>
          </p:nvSpPr>
          <p:spPr>
            <a:xfrm rot="9420000">
              <a:off x="2026204" y="468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p:cNvSpPr/>
            <p:nvPr/>
          </p:nvSpPr>
          <p:spPr>
            <a:xfrm rot="1320000">
              <a:off x="1987387" y="466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p:cNvSpPr/>
            <p:nvPr/>
          </p:nvSpPr>
          <p:spPr>
            <a:xfrm rot="4020000">
              <a:off x="1963057" y="465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p:cNvSpPr/>
            <p:nvPr/>
          </p:nvSpPr>
          <p:spPr>
            <a:xfrm rot="2700000">
              <a:off x="1970833" y="466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p:cNvSpPr/>
            <p:nvPr/>
          </p:nvSpPr>
          <p:spPr>
            <a:xfrm rot="5340000">
              <a:off x="1964779"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p:cNvSpPr/>
            <p:nvPr/>
          </p:nvSpPr>
          <p:spPr>
            <a:xfrm rot="6720000">
              <a:off x="1963346" y="460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p:cNvSpPr/>
            <p:nvPr/>
          </p:nvSpPr>
          <p:spPr>
            <a:xfrm rot="8100000">
              <a:off x="1969496" y="459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p:cNvSpPr/>
            <p:nvPr/>
          </p:nvSpPr>
          <p:spPr>
            <a:xfrm rot="9420000">
              <a:off x="1988391" y="457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p:cNvSpPr/>
            <p:nvPr/>
          </p:nvSpPr>
          <p:spPr>
            <a:xfrm>
              <a:off x="1980626" y="465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p:cNvSpPr/>
            <p:nvPr/>
          </p:nvSpPr>
          <p:spPr>
            <a:xfrm>
              <a:off x="3982300" y="2820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p:cNvSpPr/>
            <p:nvPr/>
          </p:nvSpPr>
          <p:spPr>
            <a:xfrm rot="1320000">
              <a:off x="4006400" y="2819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p:cNvSpPr/>
            <p:nvPr/>
          </p:nvSpPr>
          <p:spPr>
            <a:xfrm rot="4020000">
              <a:off x="4038790" y="2849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rot="2700000">
              <a:off x="4027659" y="2832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p:cNvSpPr/>
            <p:nvPr/>
          </p:nvSpPr>
          <p:spPr>
            <a:xfrm rot="5340000">
              <a:off x="4040511"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p:cNvSpPr/>
            <p:nvPr/>
          </p:nvSpPr>
          <p:spPr>
            <a:xfrm rot="6720000">
              <a:off x="4039079" y="2897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p:cNvSpPr/>
            <p:nvPr/>
          </p:nvSpPr>
          <p:spPr>
            <a:xfrm rot="8100000">
              <a:off x="4026322" y="2923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p:cNvSpPr/>
            <p:nvPr/>
          </p:nvSpPr>
          <p:spPr>
            <a:xfrm>
              <a:off x="3982300" y="2934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p:cNvSpPr/>
            <p:nvPr/>
          </p:nvSpPr>
          <p:spPr>
            <a:xfrm rot="9420000">
              <a:off x="4007404" y="2933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p:cNvSpPr/>
            <p:nvPr/>
          </p:nvSpPr>
          <p:spPr>
            <a:xfrm rot="1320000">
              <a:off x="3968587" y="2917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p:cNvSpPr/>
            <p:nvPr/>
          </p:nvSpPr>
          <p:spPr>
            <a:xfrm rot="4020000">
              <a:off x="3944257" y="2897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p:cNvSpPr/>
            <p:nvPr/>
          </p:nvSpPr>
          <p:spPr>
            <a:xfrm rot="2700000">
              <a:off x="3952033" y="2914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p:cNvSpPr/>
            <p:nvPr/>
          </p:nvSpPr>
          <p:spPr>
            <a:xfrm rot="5340000">
              <a:off x="3945979"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p:cNvSpPr/>
            <p:nvPr/>
          </p:nvSpPr>
          <p:spPr>
            <a:xfrm rot="6720000">
              <a:off x="3944546" y="2848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p:cNvSpPr/>
            <p:nvPr/>
          </p:nvSpPr>
          <p:spPr>
            <a:xfrm rot="8100000">
              <a:off x="3950696" y="2842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p:cNvSpPr/>
            <p:nvPr/>
          </p:nvSpPr>
          <p:spPr>
            <a:xfrm rot="9420000">
              <a:off x="3969591" y="2819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p:cNvSpPr/>
            <p:nvPr/>
          </p:nvSpPr>
          <p:spPr>
            <a:xfrm>
              <a:off x="3961826" y="2900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p:cNvSpPr/>
            <p:nvPr/>
          </p:nvSpPr>
          <p:spPr>
            <a:xfrm>
              <a:off x="4210900" y="2744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p:cNvSpPr/>
            <p:nvPr/>
          </p:nvSpPr>
          <p:spPr>
            <a:xfrm rot="1320000">
              <a:off x="4235000" y="2743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p:cNvSpPr/>
            <p:nvPr/>
          </p:nvSpPr>
          <p:spPr>
            <a:xfrm rot="4020000">
              <a:off x="4267390" y="2772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p:cNvSpPr/>
            <p:nvPr/>
          </p:nvSpPr>
          <p:spPr>
            <a:xfrm rot="2700000">
              <a:off x="4256259" y="2756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p:cNvSpPr/>
            <p:nvPr/>
          </p:nvSpPr>
          <p:spPr>
            <a:xfrm rot="5340000">
              <a:off x="4269111" y="2801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p:cNvSpPr/>
            <p:nvPr/>
          </p:nvSpPr>
          <p:spPr>
            <a:xfrm rot="6720000">
              <a:off x="4267679" y="2820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p:cNvSpPr/>
            <p:nvPr/>
          </p:nvSpPr>
          <p:spPr>
            <a:xfrm rot="8100000">
              <a:off x="4254922" y="2847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p:cNvSpPr/>
            <p:nvPr/>
          </p:nvSpPr>
          <p:spPr>
            <a:xfrm>
              <a:off x="4210900" y="2858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p:cNvSpPr/>
            <p:nvPr/>
          </p:nvSpPr>
          <p:spPr>
            <a:xfrm rot="9420000">
              <a:off x="4236004" y="2856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p:cNvSpPr/>
            <p:nvPr/>
          </p:nvSpPr>
          <p:spPr>
            <a:xfrm rot="1320000">
              <a:off x="4197187" y="2840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p:cNvSpPr/>
            <p:nvPr/>
          </p:nvSpPr>
          <p:spPr>
            <a:xfrm rot="4020000">
              <a:off x="4172857" y="2821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p:cNvSpPr/>
            <p:nvPr/>
          </p:nvSpPr>
          <p:spPr>
            <a:xfrm rot="2700000">
              <a:off x="4180633" y="2837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p:cNvSpPr/>
            <p:nvPr/>
          </p:nvSpPr>
          <p:spPr>
            <a:xfrm rot="5340000">
              <a:off x="4174579" y="2801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p:cNvSpPr/>
            <p:nvPr/>
          </p:nvSpPr>
          <p:spPr>
            <a:xfrm rot="6720000">
              <a:off x="4173146" y="2772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p:cNvSpPr/>
            <p:nvPr/>
          </p:nvSpPr>
          <p:spPr>
            <a:xfrm rot="8100000">
              <a:off x="4179296" y="2766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p:cNvSpPr/>
            <p:nvPr/>
          </p:nvSpPr>
          <p:spPr>
            <a:xfrm rot="9420000">
              <a:off x="4198191" y="2743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p:cNvSpPr/>
            <p:nvPr/>
          </p:nvSpPr>
          <p:spPr>
            <a:xfrm>
              <a:off x="4190426" y="2824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p:cNvSpPr/>
            <p:nvPr/>
          </p:nvSpPr>
          <p:spPr>
            <a:xfrm>
              <a:off x="4134700" y="3049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p:cNvSpPr/>
            <p:nvPr/>
          </p:nvSpPr>
          <p:spPr>
            <a:xfrm rot="1320000">
              <a:off x="4158800" y="3048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p:cNvSpPr/>
            <p:nvPr/>
          </p:nvSpPr>
          <p:spPr>
            <a:xfrm rot="4020000">
              <a:off x="4191190" y="3077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p:cNvSpPr/>
            <p:nvPr/>
          </p:nvSpPr>
          <p:spPr>
            <a:xfrm rot="2700000">
              <a:off x="4180059" y="3061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p:cNvSpPr/>
            <p:nvPr/>
          </p:nvSpPr>
          <p:spPr>
            <a:xfrm rot="5340000">
              <a:off x="4192911"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p:cNvSpPr/>
            <p:nvPr/>
          </p:nvSpPr>
          <p:spPr>
            <a:xfrm rot="6720000">
              <a:off x="4191479" y="3125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p:cNvSpPr/>
            <p:nvPr/>
          </p:nvSpPr>
          <p:spPr>
            <a:xfrm rot="8100000">
              <a:off x="4178722" y="3152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p:cNvSpPr/>
            <p:nvPr/>
          </p:nvSpPr>
          <p:spPr>
            <a:xfrm>
              <a:off x="4134700" y="3162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p:cNvSpPr/>
            <p:nvPr/>
          </p:nvSpPr>
          <p:spPr>
            <a:xfrm rot="9420000">
              <a:off x="4159804" y="3161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p:cNvSpPr/>
            <p:nvPr/>
          </p:nvSpPr>
          <p:spPr>
            <a:xfrm rot="1320000">
              <a:off x="4120987" y="3145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p:cNvSpPr/>
            <p:nvPr/>
          </p:nvSpPr>
          <p:spPr>
            <a:xfrm rot="4020000">
              <a:off x="4096657" y="3126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p:cNvSpPr/>
            <p:nvPr/>
          </p:nvSpPr>
          <p:spPr>
            <a:xfrm rot="2700000">
              <a:off x="4104433" y="3142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p:cNvSpPr/>
            <p:nvPr/>
          </p:nvSpPr>
          <p:spPr>
            <a:xfrm rot="5340000">
              <a:off x="4098379"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p:cNvSpPr/>
            <p:nvPr/>
          </p:nvSpPr>
          <p:spPr>
            <a:xfrm rot="6720000">
              <a:off x="4096946" y="3076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p:cNvSpPr/>
            <p:nvPr/>
          </p:nvSpPr>
          <p:spPr>
            <a:xfrm rot="8100000">
              <a:off x="4103096" y="3070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p:cNvSpPr/>
            <p:nvPr/>
          </p:nvSpPr>
          <p:spPr>
            <a:xfrm rot="9420000">
              <a:off x="4121991" y="3048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p:cNvSpPr/>
            <p:nvPr/>
          </p:nvSpPr>
          <p:spPr>
            <a:xfrm>
              <a:off x="4114226" y="3129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p:cNvSpPr/>
            <p:nvPr/>
          </p:nvSpPr>
          <p:spPr>
            <a:xfrm>
              <a:off x="4972900" y="2820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p:cNvSpPr/>
            <p:nvPr/>
          </p:nvSpPr>
          <p:spPr>
            <a:xfrm rot="1320000">
              <a:off x="4997000" y="2819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p:cNvSpPr/>
            <p:nvPr/>
          </p:nvSpPr>
          <p:spPr>
            <a:xfrm rot="4020000">
              <a:off x="5029390" y="2849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p:cNvSpPr/>
            <p:nvPr/>
          </p:nvSpPr>
          <p:spPr>
            <a:xfrm rot="2700000">
              <a:off x="5018259" y="2832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p:cNvSpPr/>
            <p:nvPr/>
          </p:nvSpPr>
          <p:spPr>
            <a:xfrm rot="5340000">
              <a:off x="5031111"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p:cNvSpPr/>
            <p:nvPr/>
          </p:nvSpPr>
          <p:spPr>
            <a:xfrm rot="6720000">
              <a:off x="5029679" y="2897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p:cNvSpPr/>
            <p:nvPr/>
          </p:nvSpPr>
          <p:spPr>
            <a:xfrm rot="8100000">
              <a:off x="5016922" y="2923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p:cNvSpPr/>
            <p:nvPr/>
          </p:nvSpPr>
          <p:spPr>
            <a:xfrm>
              <a:off x="4972900" y="2934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p:cNvSpPr/>
            <p:nvPr/>
          </p:nvSpPr>
          <p:spPr>
            <a:xfrm rot="9420000">
              <a:off x="4998004" y="2933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p:cNvSpPr/>
            <p:nvPr/>
          </p:nvSpPr>
          <p:spPr>
            <a:xfrm rot="1320000">
              <a:off x="4959187" y="2917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p:cNvSpPr/>
            <p:nvPr/>
          </p:nvSpPr>
          <p:spPr>
            <a:xfrm rot="4020000">
              <a:off x="4934857" y="2897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p:cNvSpPr/>
            <p:nvPr/>
          </p:nvSpPr>
          <p:spPr>
            <a:xfrm rot="2700000">
              <a:off x="4942633" y="2914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p:cNvSpPr/>
            <p:nvPr/>
          </p:nvSpPr>
          <p:spPr>
            <a:xfrm rot="5340000">
              <a:off x="4936579"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p:cNvSpPr/>
            <p:nvPr/>
          </p:nvSpPr>
          <p:spPr>
            <a:xfrm rot="6720000">
              <a:off x="4935146" y="2848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p:cNvSpPr/>
            <p:nvPr/>
          </p:nvSpPr>
          <p:spPr>
            <a:xfrm rot="8100000">
              <a:off x="4941296" y="2842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rot="9420000">
              <a:off x="4960191" y="2819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p:cNvSpPr/>
            <p:nvPr/>
          </p:nvSpPr>
          <p:spPr>
            <a:xfrm>
              <a:off x="4952426" y="2900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p:cNvSpPr/>
            <p:nvPr/>
          </p:nvSpPr>
          <p:spPr>
            <a:xfrm>
              <a:off x="5125300" y="2973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p:cNvSpPr/>
            <p:nvPr/>
          </p:nvSpPr>
          <p:spPr>
            <a:xfrm rot="1320000">
              <a:off x="5149400" y="2972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p:cNvSpPr/>
            <p:nvPr/>
          </p:nvSpPr>
          <p:spPr>
            <a:xfrm rot="4020000">
              <a:off x="5181790" y="3001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p:cNvSpPr/>
            <p:nvPr/>
          </p:nvSpPr>
          <p:spPr>
            <a:xfrm rot="2700000">
              <a:off x="5170659" y="2985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p:cNvSpPr/>
            <p:nvPr/>
          </p:nvSpPr>
          <p:spPr>
            <a:xfrm rot="5340000">
              <a:off x="5183511"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p:cNvSpPr/>
            <p:nvPr/>
          </p:nvSpPr>
          <p:spPr>
            <a:xfrm rot="6720000">
              <a:off x="5182079" y="3049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p:cNvSpPr/>
            <p:nvPr/>
          </p:nvSpPr>
          <p:spPr>
            <a:xfrm rot="8100000">
              <a:off x="5169322" y="3075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p:nvPr/>
          </p:nvSpPr>
          <p:spPr>
            <a:xfrm>
              <a:off x="5125300" y="3086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p:nvPr/>
          </p:nvSpPr>
          <p:spPr>
            <a:xfrm rot="9420000">
              <a:off x="5150404" y="3085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p:nvPr/>
          </p:nvSpPr>
          <p:spPr>
            <a:xfrm rot="1320000">
              <a:off x="5111587" y="3069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p:nvPr/>
          </p:nvSpPr>
          <p:spPr>
            <a:xfrm rot="4020000">
              <a:off x="5087257" y="3050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p:nvPr/>
          </p:nvSpPr>
          <p:spPr>
            <a:xfrm rot="2700000">
              <a:off x="5095033" y="3066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p:cNvSpPr/>
            <p:nvPr/>
          </p:nvSpPr>
          <p:spPr>
            <a:xfrm rot="5340000">
              <a:off x="5088979"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p:cNvSpPr/>
            <p:nvPr/>
          </p:nvSpPr>
          <p:spPr>
            <a:xfrm rot="6720000">
              <a:off x="5087546" y="3000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p:cNvSpPr/>
            <p:nvPr/>
          </p:nvSpPr>
          <p:spPr>
            <a:xfrm rot="8100000">
              <a:off x="5093696" y="2994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p:cNvSpPr/>
            <p:nvPr/>
          </p:nvSpPr>
          <p:spPr>
            <a:xfrm rot="9420000">
              <a:off x="5112591" y="2971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p:cNvSpPr/>
            <p:nvPr/>
          </p:nvSpPr>
          <p:spPr>
            <a:xfrm>
              <a:off x="5104826" y="3052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p:cNvSpPr/>
            <p:nvPr/>
          </p:nvSpPr>
          <p:spPr>
            <a:xfrm>
              <a:off x="5353900" y="2896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p:cNvSpPr/>
            <p:nvPr/>
          </p:nvSpPr>
          <p:spPr>
            <a:xfrm rot="1320000">
              <a:off x="5378000" y="2895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p:cNvSpPr/>
            <p:nvPr/>
          </p:nvSpPr>
          <p:spPr>
            <a:xfrm rot="4020000">
              <a:off x="5410390" y="2925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p:cNvSpPr/>
            <p:nvPr/>
          </p:nvSpPr>
          <p:spPr>
            <a:xfrm rot="2700000">
              <a:off x="5399259" y="2909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p:cNvSpPr/>
            <p:nvPr/>
          </p:nvSpPr>
          <p:spPr>
            <a:xfrm rot="5340000">
              <a:off x="5412111"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p:cNvSpPr/>
            <p:nvPr/>
          </p:nvSpPr>
          <p:spPr>
            <a:xfrm rot="6720000">
              <a:off x="5410679" y="2973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p:cNvSpPr/>
            <p:nvPr/>
          </p:nvSpPr>
          <p:spPr>
            <a:xfrm rot="8100000">
              <a:off x="5397922" y="2999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p:cNvSpPr/>
            <p:nvPr/>
          </p:nvSpPr>
          <p:spPr>
            <a:xfrm>
              <a:off x="5353900" y="3010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p:cNvSpPr/>
            <p:nvPr/>
          </p:nvSpPr>
          <p:spPr>
            <a:xfrm rot="9420000">
              <a:off x="5379004" y="3009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p:cNvSpPr/>
            <p:nvPr/>
          </p:nvSpPr>
          <p:spPr>
            <a:xfrm rot="1320000">
              <a:off x="5340187" y="2993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p:cNvSpPr/>
            <p:nvPr/>
          </p:nvSpPr>
          <p:spPr>
            <a:xfrm rot="4020000">
              <a:off x="5315857" y="2974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p:cNvSpPr/>
            <p:nvPr/>
          </p:nvSpPr>
          <p:spPr>
            <a:xfrm rot="2700000">
              <a:off x="5323633" y="2990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p:cNvSpPr/>
            <p:nvPr/>
          </p:nvSpPr>
          <p:spPr>
            <a:xfrm rot="5340000">
              <a:off x="5317579"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rot="6720000">
              <a:off x="5316146" y="2924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p:cNvSpPr/>
            <p:nvPr/>
          </p:nvSpPr>
          <p:spPr>
            <a:xfrm rot="8100000">
              <a:off x="5322296" y="2918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p:cNvSpPr/>
            <p:nvPr/>
          </p:nvSpPr>
          <p:spPr>
            <a:xfrm rot="9420000">
              <a:off x="5341191" y="2895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p:cNvSpPr/>
            <p:nvPr/>
          </p:nvSpPr>
          <p:spPr>
            <a:xfrm>
              <a:off x="5333426" y="2976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Oval 445"/>
            <p:cNvSpPr/>
            <p:nvPr/>
          </p:nvSpPr>
          <p:spPr>
            <a:xfrm>
              <a:off x="5277700" y="3201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p:cNvSpPr/>
            <p:nvPr/>
          </p:nvSpPr>
          <p:spPr>
            <a:xfrm rot="1320000">
              <a:off x="5301800" y="3200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p:cNvSpPr/>
            <p:nvPr/>
          </p:nvSpPr>
          <p:spPr>
            <a:xfrm rot="4020000">
              <a:off x="5334190" y="3230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p:cNvSpPr/>
            <p:nvPr/>
          </p:nvSpPr>
          <p:spPr>
            <a:xfrm rot="2700000">
              <a:off x="5323059" y="3213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p:cNvSpPr/>
            <p:nvPr/>
          </p:nvSpPr>
          <p:spPr>
            <a:xfrm rot="5340000">
              <a:off x="5335911"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p:cNvSpPr/>
            <p:nvPr/>
          </p:nvSpPr>
          <p:spPr>
            <a:xfrm rot="6720000">
              <a:off x="5334479" y="3278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p:cNvSpPr/>
            <p:nvPr/>
          </p:nvSpPr>
          <p:spPr>
            <a:xfrm rot="8100000">
              <a:off x="5321722" y="3304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Oval 452"/>
            <p:cNvSpPr/>
            <p:nvPr/>
          </p:nvSpPr>
          <p:spPr>
            <a:xfrm>
              <a:off x="5277700" y="3315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p:cNvSpPr/>
            <p:nvPr/>
          </p:nvSpPr>
          <p:spPr>
            <a:xfrm rot="9420000">
              <a:off x="5302804" y="3314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p:cNvSpPr/>
            <p:nvPr/>
          </p:nvSpPr>
          <p:spPr>
            <a:xfrm rot="1320000">
              <a:off x="5263987" y="3298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p:cNvSpPr/>
            <p:nvPr/>
          </p:nvSpPr>
          <p:spPr>
            <a:xfrm rot="4020000">
              <a:off x="5239657" y="3278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p:cNvSpPr/>
            <p:nvPr/>
          </p:nvSpPr>
          <p:spPr>
            <a:xfrm rot="2700000">
              <a:off x="5247433" y="3295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p:cNvSpPr/>
            <p:nvPr/>
          </p:nvSpPr>
          <p:spPr>
            <a:xfrm rot="5340000">
              <a:off x="5241379"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p:cNvSpPr/>
            <p:nvPr/>
          </p:nvSpPr>
          <p:spPr>
            <a:xfrm rot="6720000">
              <a:off x="5239946" y="3229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p:cNvSpPr/>
            <p:nvPr/>
          </p:nvSpPr>
          <p:spPr>
            <a:xfrm rot="8100000">
              <a:off x="5246096" y="3223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p:cNvSpPr/>
            <p:nvPr/>
          </p:nvSpPr>
          <p:spPr>
            <a:xfrm rot="9420000">
              <a:off x="5264991" y="3200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p:cNvSpPr/>
            <p:nvPr/>
          </p:nvSpPr>
          <p:spPr>
            <a:xfrm>
              <a:off x="5257226" y="3281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p:cNvSpPr/>
            <p:nvPr/>
          </p:nvSpPr>
          <p:spPr>
            <a:xfrm>
              <a:off x="5582500" y="3354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p:cNvSpPr/>
            <p:nvPr/>
          </p:nvSpPr>
          <p:spPr>
            <a:xfrm rot="1320000">
              <a:off x="5606600" y="3353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p:cNvSpPr/>
            <p:nvPr/>
          </p:nvSpPr>
          <p:spPr>
            <a:xfrm rot="4020000">
              <a:off x="5638990" y="3382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p:cNvSpPr/>
            <p:nvPr/>
          </p:nvSpPr>
          <p:spPr>
            <a:xfrm rot="2700000">
              <a:off x="5627859" y="3366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p:cNvSpPr/>
            <p:nvPr/>
          </p:nvSpPr>
          <p:spPr>
            <a:xfrm rot="5340000">
              <a:off x="5640711"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p:cNvSpPr/>
            <p:nvPr/>
          </p:nvSpPr>
          <p:spPr>
            <a:xfrm rot="6720000">
              <a:off x="5639279" y="3430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p:cNvSpPr/>
            <p:nvPr/>
          </p:nvSpPr>
          <p:spPr>
            <a:xfrm rot="8100000">
              <a:off x="5626522" y="3456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p:cNvSpPr/>
            <p:nvPr/>
          </p:nvSpPr>
          <p:spPr>
            <a:xfrm>
              <a:off x="5582500" y="3467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p:cNvSpPr/>
            <p:nvPr/>
          </p:nvSpPr>
          <p:spPr>
            <a:xfrm rot="9420000">
              <a:off x="5607604" y="3466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p:cNvSpPr/>
            <p:nvPr/>
          </p:nvSpPr>
          <p:spPr>
            <a:xfrm rot="1320000">
              <a:off x="5568787" y="3450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p:cNvSpPr/>
            <p:nvPr/>
          </p:nvSpPr>
          <p:spPr>
            <a:xfrm rot="4020000">
              <a:off x="5544457" y="3431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p:cNvSpPr/>
            <p:nvPr/>
          </p:nvSpPr>
          <p:spPr>
            <a:xfrm rot="2700000">
              <a:off x="5552233" y="3447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p:cNvSpPr/>
            <p:nvPr/>
          </p:nvSpPr>
          <p:spPr>
            <a:xfrm rot="5340000">
              <a:off x="5546179"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p:cNvSpPr/>
            <p:nvPr/>
          </p:nvSpPr>
          <p:spPr>
            <a:xfrm rot="6720000">
              <a:off x="5544746" y="3381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Oval 477"/>
            <p:cNvSpPr/>
            <p:nvPr/>
          </p:nvSpPr>
          <p:spPr>
            <a:xfrm rot="8100000">
              <a:off x="5550896" y="3375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p:cNvSpPr/>
            <p:nvPr/>
          </p:nvSpPr>
          <p:spPr>
            <a:xfrm rot="9420000">
              <a:off x="5569791" y="3352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p:cNvSpPr/>
            <p:nvPr/>
          </p:nvSpPr>
          <p:spPr>
            <a:xfrm>
              <a:off x="5562026" y="3433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p:cNvSpPr/>
            <p:nvPr/>
          </p:nvSpPr>
          <p:spPr>
            <a:xfrm>
              <a:off x="5734900" y="3506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p:cNvSpPr/>
            <p:nvPr/>
          </p:nvSpPr>
          <p:spPr>
            <a:xfrm rot="1320000">
              <a:off x="5759000" y="3505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p:cNvSpPr/>
            <p:nvPr/>
          </p:nvSpPr>
          <p:spPr>
            <a:xfrm rot="4020000">
              <a:off x="5791390" y="3534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p:cNvSpPr/>
            <p:nvPr/>
          </p:nvSpPr>
          <p:spPr>
            <a:xfrm rot="2700000">
              <a:off x="5780259" y="3518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p:cNvSpPr/>
            <p:nvPr/>
          </p:nvSpPr>
          <p:spPr>
            <a:xfrm rot="5340000">
              <a:off x="5793111"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p:cNvSpPr/>
            <p:nvPr/>
          </p:nvSpPr>
          <p:spPr>
            <a:xfrm rot="6720000">
              <a:off x="5791679" y="3582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p:cNvSpPr/>
            <p:nvPr/>
          </p:nvSpPr>
          <p:spPr>
            <a:xfrm rot="8100000">
              <a:off x="5778922" y="3609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p:cNvSpPr/>
            <p:nvPr/>
          </p:nvSpPr>
          <p:spPr>
            <a:xfrm>
              <a:off x="5734900" y="3620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p:cNvSpPr/>
            <p:nvPr/>
          </p:nvSpPr>
          <p:spPr>
            <a:xfrm rot="9420000">
              <a:off x="5760004" y="3618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p:cNvSpPr/>
            <p:nvPr/>
          </p:nvSpPr>
          <p:spPr>
            <a:xfrm rot="1320000">
              <a:off x="5721187" y="3602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p:cNvSpPr/>
            <p:nvPr/>
          </p:nvSpPr>
          <p:spPr>
            <a:xfrm rot="4020000">
              <a:off x="5696857" y="3583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p:cNvSpPr/>
            <p:nvPr/>
          </p:nvSpPr>
          <p:spPr>
            <a:xfrm rot="2700000">
              <a:off x="5704633" y="3599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p:cNvSpPr/>
            <p:nvPr/>
          </p:nvSpPr>
          <p:spPr>
            <a:xfrm rot="5340000">
              <a:off x="5698579"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p:cNvSpPr/>
            <p:nvPr/>
          </p:nvSpPr>
          <p:spPr>
            <a:xfrm rot="6720000">
              <a:off x="5697146" y="3534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p:cNvSpPr/>
            <p:nvPr/>
          </p:nvSpPr>
          <p:spPr>
            <a:xfrm rot="8100000">
              <a:off x="5703296" y="3528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p:nvPr/>
          </p:nvSpPr>
          <p:spPr>
            <a:xfrm rot="9420000">
              <a:off x="5722191" y="3505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p:nvPr/>
          </p:nvSpPr>
          <p:spPr>
            <a:xfrm>
              <a:off x="5714426" y="3586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p:cNvSpPr/>
            <p:nvPr/>
          </p:nvSpPr>
          <p:spPr>
            <a:xfrm>
              <a:off x="5963500" y="3430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p:cNvSpPr/>
            <p:nvPr/>
          </p:nvSpPr>
          <p:spPr>
            <a:xfrm rot="1320000">
              <a:off x="5987600" y="3429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p:nvPr/>
          </p:nvSpPr>
          <p:spPr>
            <a:xfrm rot="4020000">
              <a:off x="6019990" y="3458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p:cNvSpPr/>
            <p:nvPr/>
          </p:nvSpPr>
          <p:spPr>
            <a:xfrm rot="2700000">
              <a:off x="6008859" y="3442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p:cNvSpPr/>
            <p:nvPr/>
          </p:nvSpPr>
          <p:spPr>
            <a:xfrm rot="5340000">
              <a:off x="6021711"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p:cNvSpPr/>
            <p:nvPr/>
          </p:nvSpPr>
          <p:spPr>
            <a:xfrm rot="6720000">
              <a:off x="6020279" y="3506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p:cNvSpPr/>
            <p:nvPr/>
          </p:nvSpPr>
          <p:spPr>
            <a:xfrm rot="8100000">
              <a:off x="6007522" y="3533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Oval 506"/>
            <p:cNvSpPr/>
            <p:nvPr/>
          </p:nvSpPr>
          <p:spPr>
            <a:xfrm>
              <a:off x="5963500" y="3543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Oval 507"/>
            <p:cNvSpPr/>
            <p:nvPr/>
          </p:nvSpPr>
          <p:spPr>
            <a:xfrm rot="9420000">
              <a:off x="5988604" y="3542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p:cNvSpPr/>
            <p:nvPr/>
          </p:nvSpPr>
          <p:spPr>
            <a:xfrm rot="1320000">
              <a:off x="5949787" y="3526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p:cNvSpPr/>
            <p:nvPr/>
          </p:nvSpPr>
          <p:spPr>
            <a:xfrm rot="4020000">
              <a:off x="5925457" y="3507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p:nvPr/>
          </p:nvSpPr>
          <p:spPr>
            <a:xfrm rot="2700000">
              <a:off x="5933233" y="3523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p:nvPr/>
          </p:nvSpPr>
          <p:spPr>
            <a:xfrm rot="5340000">
              <a:off x="5927179"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p:cNvSpPr/>
            <p:nvPr/>
          </p:nvSpPr>
          <p:spPr>
            <a:xfrm rot="6720000">
              <a:off x="5925746" y="3457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p:nvPr/>
          </p:nvSpPr>
          <p:spPr>
            <a:xfrm rot="8100000">
              <a:off x="5931896" y="3451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p:cNvSpPr/>
            <p:nvPr/>
          </p:nvSpPr>
          <p:spPr>
            <a:xfrm rot="9420000">
              <a:off x="5950791" y="3429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p:nvPr/>
          </p:nvSpPr>
          <p:spPr>
            <a:xfrm>
              <a:off x="5943026" y="3510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Oval 517"/>
            <p:cNvSpPr/>
            <p:nvPr/>
          </p:nvSpPr>
          <p:spPr>
            <a:xfrm>
              <a:off x="1391500" y="1144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p:nvPr/>
          </p:nvSpPr>
          <p:spPr>
            <a:xfrm rot="1320000">
              <a:off x="1415600" y="1143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p:nvPr/>
          </p:nvSpPr>
          <p:spPr>
            <a:xfrm rot="4020000">
              <a:off x="1447990" y="1172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Oval 520"/>
            <p:cNvSpPr/>
            <p:nvPr/>
          </p:nvSpPr>
          <p:spPr>
            <a:xfrm rot="2700000">
              <a:off x="1436859" y="1156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p:nvPr/>
          </p:nvSpPr>
          <p:spPr>
            <a:xfrm rot="5340000">
              <a:off x="1449711" y="120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p:cNvSpPr/>
            <p:nvPr/>
          </p:nvSpPr>
          <p:spPr>
            <a:xfrm rot="6720000">
              <a:off x="1448279" y="1220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p:cNvSpPr/>
            <p:nvPr/>
          </p:nvSpPr>
          <p:spPr>
            <a:xfrm rot="8100000">
              <a:off x="1435522" y="1247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p:cNvSpPr/>
            <p:nvPr/>
          </p:nvSpPr>
          <p:spPr>
            <a:xfrm>
              <a:off x="1391500" y="1257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Oval 525"/>
            <p:cNvSpPr/>
            <p:nvPr/>
          </p:nvSpPr>
          <p:spPr>
            <a:xfrm rot="9420000">
              <a:off x="1416604" y="1256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Oval 526"/>
            <p:cNvSpPr/>
            <p:nvPr/>
          </p:nvSpPr>
          <p:spPr>
            <a:xfrm rot="1320000">
              <a:off x="1377787" y="1240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p:cNvSpPr/>
            <p:nvPr/>
          </p:nvSpPr>
          <p:spPr>
            <a:xfrm rot="4020000">
              <a:off x="1353457" y="1221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p:cNvSpPr/>
            <p:nvPr/>
          </p:nvSpPr>
          <p:spPr>
            <a:xfrm rot="2700000">
              <a:off x="1361233" y="1237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Oval 529"/>
            <p:cNvSpPr/>
            <p:nvPr/>
          </p:nvSpPr>
          <p:spPr>
            <a:xfrm rot="5340000">
              <a:off x="1355179" y="120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Oval 530"/>
            <p:cNvSpPr/>
            <p:nvPr/>
          </p:nvSpPr>
          <p:spPr>
            <a:xfrm rot="6720000">
              <a:off x="1353746" y="1171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Oval 531"/>
            <p:cNvSpPr/>
            <p:nvPr/>
          </p:nvSpPr>
          <p:spPr>
            <a:xfrm rot="8100000">
              <a:off x="1359896" y="1165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p:cNvSpPr/>
            <p:nvPr/>
          </p:nvSpPr>
          <p:spPr>
            <a:xfrm rot="9420000">
              <a:off x="1378791" y="1143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p:cNvSpPr/>
            <p:nvPr/>
          </p:nvSpPr>
          <p:spPr>
            <a:xfrm>
              <a:off x="1371026" y="1224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Oval 535"/>
            <p:cNvSpPr/>
            <p:nvPr/>
          </p:nvSpPr>
          <p:spPr>
            <a:xfrm>
              <a:off x="2229700" y="915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p:cNvSpPr/>
            <p:nvPr/>
          </p:nvSpPr>
          <p:spPr>
            <a:xfrm rot="1320000">
              <a:off x="2253800" y="914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p:cNvSpPr/>
            <p:nvPr/>
          </p:nvSpPr>
          <p:spPr>
            <a:xfrm rot="4020000">
              <a:off x="2286190" y="944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Oval 538"/>
            <p:cNvSpPr/>
            <p:nvPr/>
          </p:nvSpPr>
          <p:spPr>
            <a:xfrm rot="2700000">
              <a:off x="2275059" y="927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p:cNvSpPr/>
            <p:nvPr/>
          </p:nvSpPr>
          <p:spPr>
            <a:xfrm rot="5340000">
              <a:off x="2287911"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p:cNvSpPr/>
            <p:nvPr/>
          </p:nvSpPr>
          <p:spPr>
            <a:xfrm rot="6720000">
              <a:off x="2286479" y="992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p:cNvSpPr/>
            <p:nvPr/>
          </p:nvSpPr>
          <p:spPr>
            <a:xfrm rot="8100000">
              <a:off x="2273722" y="1018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p:cNvSpPr/>
            <p:nvPr/>
          </p:nvSpPr>
          <p:spPr>
            <a:xfrm>
              <a:off x="2229700" y="1029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p:cNvSpPr/>
            <p:nvPr/>
          </p:nvSpPr>
          <p:spPr>
            <a:xfrm rot="9420000">
              <a:off x="2254804" y="1028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p:cNvSpPr/>
            <p:nvPr/>
          </p:nvSpPr>
          <p:spPr>
            <a:xfrm rot="1320000">
              <a:off x="2215987" y="1012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p:cNvSpPr/>
            <p:nvPr/>
          </p:nvSpPr>
          <p:spPr>
            <a:xfrm rot="4020000">
              <a:off x="2191657" y="992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p:cNvSpPr/>
            <p:nvPr/>
          </p:nvSpPr>
          <p:spPr>
            <a:xfrm rot="2700000">
              <a:off x="2199433" y="1009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p:cNvSpPr/>
            <p:nvPr/>
          </p:nvSpPr>
          <p:spPr>
            <a:xfrm rot="5340000">
              <a:off x="2193379"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Oval 548"/>
            <p:cNvSpPr/>
            <p:nvPr/>
          </p:nvSpPr>
          <p:spPr>
            <a:xfrm rot="6720000">
              <a:off x="2191946" y="943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Oval 549"/>
            <p:cNvSpPr/>
            <p:nvPr/>
          </p:nvSpPr>
          <p:spPr>
            <a:xfrm rot="8100000">
              <a:off x="2198096" y="937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Oval 550"/>
            <p:cNvSpPr/>
            <p:nvPr/>
          </p:nvSpPr>
          <p:spPr>
            <a:xfrm rot="9420000">
              <a:off x="2216991" y="914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Oval 551"/>
            <p:cNvSpPr/>
            <p:nvPr/>
          </p:nvSpPr>
          <p:spPr>
            <a:xfrm>
              <a:off x="2209226" y="995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Oval 553"/>
            <p:cNvSpPr/>
            <p:nvPr/>
          </p:nvSpPr>
          <p:spPr>
            <a:xfrm>
              <a:off x="2382100" y="106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Oval 554"/>
            <p:cNvSpPr/>
            <p:nvPr/>
          </p:nvSpPr>
          <p:spPr>
            <a:xfrm rot="1320000">
              <a:off x="2406200" y="106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Oval 555"/>
            <p:cNvSpPr/>
            <p:nvPr/>
          </p:nvSpPr>
          <p:spPr>
            <a:xfrm rot="4020000">
              <a:off x="2438590" y="109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Oval 556"/>
            <p:cNvSpPr/>
            <p:nvPr/>
          </p:nvSpPr>
          <p:spPr>
            <a:xfrm rot="2700000">
              <a:off x="2427459" y="108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Oval 557"/>
            <p:cNvSpPr/>
            <p:nvPr/>
          </p:nvSpPr>
          <p:spPr>
            <a:xfrm rot="5340000">
              <a:off x="2440311" y="112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Oval 558"/>
            <p:cNvSpPr/>
            <p:nvPr/>
          </p:nvSpPr>
          <p:spPr>
            <a:xfrm rot="6720000">
              <a:off x="2438879" y="114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Oval 559"/>
            <p:cNvSpPr/>
            <p:nvPr/>
          </p:nvSpPr>
          <p:spPr>
            <a:xfrm rot="8100000">
              <a:off x="2426122" y="117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Oval 560"/>
            <p:cNvSpPr/>
            <p:nvPr/>
          </p:nvSpPr>
          <p:spPr>
            <a:xfrm>
              <a:off x="2382100" y="118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Oval 561"/>
            <p:cNvSpPr/>
            <p:nvPr/>
          </p:nvSpPr>
          <p:spPr>
            <a:xfrm rot="9420000">
              <a:off x="2407204" y="118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Oval 562"/>
            <p:cNvSpPr/>
            <p:nvPr/>
          </p:nvSpPr>
          <p:spPr>
            <a:xfrm rot="1320000">
              <a:off x="2368387" y="116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Oval 563"/>
            <p:cNvSpPr/>
            <p:nvPr/>
          </p:nvSpPr>
          <p:spPr>
            <a:xfrm rot="4020000">
              <a:off x="2344057" y="114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Oval 564"/>
            <p:cNvSpPr/>
            <p:nvPr/>
          </p:nvSpPr>
          <p:spPr>
            <a:xfrm rot="2700000">
              <a:off x="2351833" y="116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Oval 565"/>
            <p:cNvSpPr/>
            <p:nvPr/>
          </p:nvSpPr>
          <p:spPr>
            <a:xfrm rot="5340000">
              <a:off x="2345779" y="112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Oval 566"/>
            <p:cNvSpPr/>
            <p:nvPr/>
          </p:nvSpPr>
          <p:spPr>
            <a:xfrm rot="6720000">
              <a:off x="2344346" y="109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Oval 567"/>
            <p:cNvSpPr/>
            <p:nvPr/>
          </p:nvSpPr>
          <p:spPr>
            <a:xfrm rot="8100000">
              <a:off x="2350496" y="108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Oval 568"/>
            <p:cNvSpPr/>
            <p:nvPr/>
          </p:nvSpPr>
          <p:spPr>
            <a:xfrm rot="9420000">
              <a:off x="2369391" y="106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Oval 569"/>
            <p:cNvSpPr/>
            <p:nvPr/>
          </p:nvSpPr>
          <p:spPr>
            <a:xfrm>
              <a:off x="2361626" y="114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Oval 571"/>
            <p:cNvSpPr/>
            <p:nvPr/>
          </p:nvSpPr>
          <p:spPr>
            <a:xfrm>
              <a:off x="7106500" y="3582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Oval 572"/>
            <p:cNvSpPr/>
            <p:nvPr/>
          </p:nvSpPr>
          <p:spPr>
            <a:xfrm rot="1320000">
              <a:off x="7130600" y="3581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Oval 573"/>
            <p:cNvSpPr/>
            <p:nvPr/>
          </p:nvSpPr>
          <p:spPr>
            <a:xfrm rot="4020000">
              <a:off x="7162990" y="3611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Oval 574"/>
            <p:cNvSpPr/>
            <p:nvPr/>
          </p:nvSpPr>
          <p:spPr>
            <a:xfrm rot="2700000">
              <a:off x="7151859" y="3594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Oval 575"/>
            <p:cNvSpPr/>
            <p:nvPr/>
          </p:nvSpPr>
          <p:spPr>
            <a:xfrm rot="5340000">
              <a:off x="7164711"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Oval 576"/>
            <p:cNvSpPr/>
            <p:nvPr/>
          </p:nvSpPr>
          <p:spPr>
            <a:xfrm rot="6720000">
              <a:off x="7163279" y="3659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Oval 577"/>
            <p:cNvSpPr/>
            <p:nvPr/>
          </p:nvSpPr>
          <p:spPr>
            <a:xfrm rot="8100000">
              <a:off x="7150522" y="3685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Oval 578"/>
            <p:cNvSpPr/>
            <p:nvPr/>
          </p:nvSpPr>
          <p:spPr>
            <a:xfrm>
              <a:off x="7106500" y="3696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Oval 579"/>
            <p:cNvSpPr/>
            <p:nvPr/>
          </p:nvSpPr>
          <p:spPr>
            <a:xfrm rot="9420000">
              <a:off x="7131604" y="3695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Oval 580"/>
            <p:cNvSpPr/>
            <p:nvPr/>
          </p:nvSpPr>
          <p:spPr>
            <a:xfrm rot="1320000">
              <a:off x="7092787" y="3679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Oval 581"/>
            <p:cNvSpPr/>
            <p:nvPr/>
          </p:nvSpPr>
          <p:spPr>
            <a:xfrm rot="4020000">
              <a:off x="7068457" y="3659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Oval 582"/>
            <p:cNvSpPr/>
            <p:nvPr/>
          </p:nvSpPr>
          <p:spPr>
            <a:xfrm rot="2700000">
              <a:off x="7076233" y="3676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Oval 583"/>
            <p:cNvSpPr/>
            <p:nvPr/>
          </p:nvSpPr>
          <p:spPr>
            <a:xfrm rot="5340000">
              <a:off x="7070179"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Oval 584"/>
            <p:cNvSpPr/>
            <p:nvPr/>
          </p:nvSpPr>
          <p:spPr>
            <a:xfrm rot="6720000">
              <a:off x="7068746" y="3610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Oval 585"/>
            <p:cNvSpPr/>
            <p:nvPr/>
          </p:nvSpPr>
          <p:spPr>
            <a:xfrm rot="8100000">
              <a:off x="7074896" y="3604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Oval 586"/>
            <p:cNvSpPr/>
            <p:nvPr/>
          </p:nvSpPr>
          <p:spPr>
            <a:xfrm rot="9420000">
              <a:off x="7093791" y="3581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Oval 587"/>
            <p:cNvSpPr/>
            <p:nvPr/>
          </p:nvSpPr>
          <p:spPr>
            <a:xfrm>
              <a:off x="7086026" y="3662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Oval 589"/>
            <p:cNvSpPr/>
            <p:nvPr/>
          </p:nvSpPr>
          <p:spPr>
            <a:xfrm>
              <a:off x="7030300" y="3887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Oval 590"/>
            <p:cNvSpPr/>
            <p:nvPr/>
          </p:nvSpPr>
          <p:spPr>
            <a:xfrm rot="1320000">
              <a:off x="7054400" y="3886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Oval 591"/>
            <p:cNvSpPr/>
            <p:nvPr/>
          </p:nvSpPr>
          <p:spPr>
            <a:xfrm rot="4020000">
              <a:off x="7086790" y="3915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Oval 592"/>
            <p:cNvSpPr/>
            <p:nvPr/>
          </p:nvSpPr>
          <p:spPr>
            <a:xfrm rot="2700000">
              <a:off x="7075659" y="3899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Oval 593"/>
            <p:cNvSpPr/>
            <p:nvPr/>
          </p:nvSpPr>
          <p:spPr>
            <a:xfrm rot="5340000">
              <a:off x="7088511"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Oval 594"/>
            <p:cNvSpPr/>
            <p:nvPr/>
          </p:nvSpPr>
          <p:spPr>
            <a:xfrm rot="6720000">
              <a:off x="7087079" y="3963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Oval 595"/>
            <p:cNvSpPr/>
            <p:nvPr/>
          </p:nvSpPr>
          <p:spPr>
            <a:xfrm rot="8100000">
              <a:off x="7074322" y="3990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Oval 596"/>
            <p:cNvSpPr/>
            <p:nvPr/>
          </p:nvSpPr>
          <p:spPr>
            <a:xfrm>
              <a:off x="7030300" y="4001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p:cNvSpPr/>
            <p:nvPr/>
          </p:nvSpPr>
          <p:spPr>
            <a:xfrm rot="9420000">
              <a:off x="7055404" y="3999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p:cNvSpPr/>
            <p:nvPr/>
          </p:nvSpPr>
          <p:spPr>
            <a:xfrm rot="1320000">
              <a:off x="7016587" y="3983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p:cNvSpPr/>
            <p:nvPr/>
          </p:nvSpPr>
          <p:spPr>
            <a:xfrm rot="4020000">
              <a:off x="6992257" y="3964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p:cNvSpPr/>
            <p:nvPr/>
          </p:nvSpPr>
          <p:spPr>
            <a:xfrm rot="2700000">
              <a:off x="7000033" y="3980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p:cNvSpPr/>
            <p:nvPr/>
          </p:nvSpPr>
          <p:spPr>
            <a:xfrm rot="5340000">
              <a:off x="6993979"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p:cNvSpPr/>
            <p:nvPr/>
          </p:nvSpPr>
          <p:spPr>
            <a:xfrm rot="6720000">
              <a:off x="6992546" y="3915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p:cNvSpPr/>
            <p:nvPr/>
          </p:nvSpPr>
          <p:spPr>
            <a:xfrm rot="8100000">
              <a:off x="6998696" y="3909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p:cNvSpPr/>
            <p:nvPr/>
          </p:nvSpPr>
          <p:spPr>
            <a:xfrm rot="9420000">
              <a:off x="7017591" y="3886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p:cNvSpPr/>
            <p:nvPr/>
          </p:nvSpPr>
          <p:spPr>
            <a:xfrm>
              <a:off x="7009826" y="3967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p:cNvSpPr/>
            <p:nvPr/>
          </p:nvSpPr>
          <p:spPr>
            <a:xfrm>
              <a:off x="1696300" y="541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p:cNvSpPr/>
            <p:nvPr/>
          </p:nvSpPr>
          <p:spPr>
            <a:xfrm rot="1320000">
              <a:off x="1720400" y="541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p:cNvSpPr/>
            <p:nvPr/>
          </p:nvSpPr>
          <p:spPr>
            <a:xfrm rot="4020000">
              <a:off x="1752790" y="543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p:cNvSpPr/>
            <p:nvPr/>
          </p:nvSpPr>
          <p:spPr>
            <a:xfrm rot="2700000">
              <a:off x="1741659" y="542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p:cNvSpPr/>
            <p:nvPr/>
          </p:nvSpPr>
          <p:spPr>
            <a:xfrm rot="5340000">
              <a:off x="1754511"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p:cNvSpPr/>
            <p:nvPr/>
          </p:nvSpPr>
          <p:spPr>
            <a:xfrm rot="6720000">
              <a:off x="1753079" y="548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p:cNvSpPr/>
            <p:nvPr/>
          </p:nvSpPr>
          <p:spPr>
            <a:xfrm rot="8100000">
              <a:off x="1740322" y="551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p:cNvSpPr/>
            <p:nvPr/>
          </p:nvSpPr>
          <p:spPr>
            <a:xfrm>
              <a:off x="1696300" y="552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p:cNvSpPr/>
            <p:nvPr/>
          </p:nvSpPr>
          <p:spPr>
            <a:xfrm rot="9420000">
              <a:off x="1721404" y="552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p:cNvSpPr/>
            <p:nvPr/>
          </p:nvSpPr>
          <p:spPr>
            <a:xfrm rot="1320000">
              <a:off x="1682587" y="550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p:cNvSpPr/>
            <p:nvPr/>
          </p:nvSpPr>
          <p:spPr>
            <a:xfrm rot="4020000">
              <a:off x="1658257" y="548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p:cNvSpPr/>
            <p:nvPr/>
          </p:nvSpPr>
          <p:spPr>
            <a:xfrm rot="2700000">
              <a:off x="1666033" y="550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p:cNvSpPr/>
            <p:nvPr/>
          </p:nvSpPr>
          <p:spPr>
            <a:xfrm rot="5340000">
              <a:off x="1659979"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p:cNvSpPr/>
            <p:nvPr/>
          </p:nvSpPr>
          <p:spPr>
            <a:xfrm rot="6720000">
              <a:off x="1658546" y="543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p:cNvSpPr/>
            <p:nvPr/>
          </p:nvSpPr>
          <p:spPr>
            <a:xfrm rot="8100000">
              <a:off x="1664696" y="543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p:cNvSpPr/>
            <p:nvPr/>
          </p:nvSpPr>
          <p:spPr>
            <a:xfrm rot="9420000">
              <a:off x="1683591" y="541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p:cNvSpPr/>
            <p:nvPr/>
          </p:nvSpPr>
          <p:spPr>
            <a:xfrm>
              <a:off x="1675826" y="549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p:cNvSpPr/>
            <p:nvPr/>
          </p:nvSpPr>
          <p:spPr>
            <a:xfrm>
              <a:off x="1848700" y="5563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p:cNvSpPr/>
            <p:nvPr/>
          </p:nvSpPr>
          <p:spPr>
            <a:xfrm rot="1320000">
              <a:off x="1872800" y="5562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p:cNvSpPr/>
            <p:nvPr/>
          </p:nvSpPr>
          <p:spPr>
            <a:xfrm rot="4020000">
              <a:off x="1905190" y="5592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p:cNvSpPr/>
            <p:nvPr/>
          </p:nvSpPr>
          <p:spPr>
            <a:xfrm rot="2700000">
              <a:off x="1894059" y="5576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p:cNvSpPr/>
            <p:nvPr/>
          </p:nvSpPr>
          <p:spPr>
            <a:xfrm rot="5340000">
              <a:off x="1906911"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p:cNvSpPr/>
            <p:nvPr/>
          </p:nvSpPr>
          <p:spPr>
            <a:xfrm rot="6720000">
              <a:off x="1905479" y="5640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p:cNvSpPr/>
            <p:nvPr/>
          </p:nvSpPr>
          <p:spPr>
            <a:xfrm rot="8100000">
              <a:off x="1892722" y="5666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p:cNvSpPr/>
            <p:nvPr/>
          </p:nvSpPr>
          <p:spPr>
            <a:xfrm>
              <a:off x="1848700" y="5677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p:cNvSpPr/>
            <p:nvPr/>
          </p:nvSpPr>
          <p:spPr>
            <a:xfrm rot="9420000">
              <a:off x="1873804" y="5676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p:cNvSpPr/>
            <p:nvPr/>
          </p:nvSpPr>
          <p:spPr>
            <a:xfrm rot="1320000">
              <a:off x="1834987" y="5660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p:cNvSpPr/>
            <p:nvPr/>
          </p:nvSpPr>
          <p:spPr>
            <a:xfrm rot="4020000">
              <a:off x="1810657" y="5641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p:cNvSpPr/>
            <p:nvPr/>
          </p:nvSpPr>
          <p:spPr>
            <a:xfrm rot="2700000">
              <a:off x="1818433" y="5657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p:cNvSpPr/>
            <p:nvPr/>
          </p:nvSpPr>
          <p:spPr>
            <a:xfrm rot="5340000">
              <a:off x="1812379"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p:cNvSpPr/>
            <p:nvPr/>
          </p:nvSpPr>
          <p:spPr>
            <a:xfrm rot="6720000">
              <a:off x="1810946" y="5591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p:cNvSpPr/>
            <p:nvPr/>
          </p:nvSpPr>
          <p:spPr>
            <a:xfrm rot="8100000">
              <a:off x="1817096" y="5585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p:cNvSpPr/>
            <p:nvPr/>
          </p:nvSpPr>
          <p:spPr>
            <a:xfrm rot="9420000">
              <a:off x="1835991" y="5562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p:cNvSpPr/>
            <p:nvPr/>
          </p:nvSpPr>
          <p:spPr>
            <a:xfrm>
              <a:off x="1828226" y="5643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p:cNvSpPr/>
            <p:nvPr/>
          </p:nvSpPr>
          <p:spPr>
            <a:xfrm>
              <a:off x="2077300" y="5487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p:cNvSpPr/>
            <p:nvPr/>
          </p:nvSpPr>
          <p:spPr>
            <a:xfrm rot="1320000">
              <a:off x="2101400" y="5486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p:cNvSpPr/>
            <p:nvPr/>
          </p:nvSpPr>
          <p:spPr>
            <a:xfrm rot="4020000">
              <a:off x="2133790" y="5516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 646"/>
            <p:cNvSpPr/>
            <p:nvPr/>
          </p:nvSpPr>
          <p:spPr>
            <a:xfrm rot="2700000">
              <a:off x="2122659" y="5499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Oval 647"/>
            <p:cNvSpPr/>
            <p:nvPr/>
          </p:nvSpPr>
          <p:spPr>
            <a:xfrm rot="5340000">
              <a:off x="2135511" y="554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Oval 648"/>
            <p:cNvSpPr/>
            <p:nvPr/>
          </p:nvSpPr>
          <p:spPr>
            <a:xfrm rot="6720000">
              <a:off x="2134079" y="5564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Oval 649"/>
            <p:cNvSpPr/>
            <p:nvPr/>
          </p:nvSpPr>
          <p:spPr>
            <a:xfrm rot="8100000">
              <a:off x="2121322" y="5590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1" name="Oval 650"/>
            <p:cNvSpPr/>
            <p:nvPr/>
          </p:nvSpPr>
          <p:spPr>
            <a:xfrm>
              <a:off x="2077300" y="5601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Oval 651"/>
            <p:cNvSpPr/>
            <p:nvPr/>
          </p:nvSpPr>
          <p:spPr>
            <a:xfrm rot="9420000">
              <a:off x="2102404" y="5600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Oval 652"/>
            <p:cNvSpPr/>
            <p:nvPr/>
          </p:nvSpPr>
          <p:spPr>
            <a:xfrm rot="1320000">
              <a:off x="2063587" y="5584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Oval 653"/>
            <p:cNvSpPr/>
            <p:nvPr/>
          </p:nvSpPr>
          <p:spPr>
            <a:xfrm rot="4020000">
              <a:off x="2039257" y="5564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Oval 654"/>
            <p:cNvSpPr/>
            <p:nvPr/>
          </p:nvSpPr>
          <p:spPr>
            <a:xfrm rot="2700000">
              <a:off x="2047033" y="5581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Oval 655"/>
            <p:cNvSpPr/>
            <p:nvPr/>
          </p:nvSpPr>
          <p:spPr>
            <a:xfrm rot="5340000">
              <a:off x="2040979" y="554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 656"/>
            <p:cNvSpPr/>
            <p:nvPr/>
          </p:nvSpPr>
          <p:spPr>
            <a:xfrm rot="6720000">
              <a:off x="2039546" y="5515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p:cNvSpPr/>
            <p:nvPr/>
          </p:nvSpPr>
          <p:spPr>
            <a:xfrm rot="8100000">
              <a:off x="2045696" y="5509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p:cNvSpPr/>
            <p:nvPr/>
          </p:nvSpPr>
          <p:spPr>
            <a:xfrm rot="9420000">
              <a:off x="2064591" y="5486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Oval 659"/>
            <p:cNvSpPr/>
            <p:nvPr/>
          </p:nvSpPr>
          <p:spPr>
            <a:xfrm>
              <a:off x="2056826" y="5567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2" name="Oval 661"/>
            <p:cNvSpPr/>
            <p:nvPr/>
          </p:nvSpPr>
          <p:spPr>
            <a:xfrm>
              <a:off x="2001100" y="5792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Oval 662"/>
            <p:cNvSpPr/>
            <p:nvPr/>
          </p:nvSpPr>
          <p:spPr>
            <a:xfrm rot="1320000">
              <a:off x="2025200" y="5791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Oval 663"/>
            <p:cNvSpPr/>
            <p:nvPr/>
          </p:nvSpPr>
          <p:spPr>
            <a:xfrm rot="4020000">
              <a:off x="2057590" y="5820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Oval 664"/>
            <p:cNvSpPr/>
            <p:nvPr/>
          </p:nvSpPr>
          <p:spPr>
            <a:xfrm rot="2700000">
              <a:off x="2046459" y="5804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6" name="Oval 665"/>
            <p:cNvSpPr/>
            <p:nvPr/>
          </p:nvSpPr>
          <p:spPr>
            <a:xfrm rot="5340000">
              <a:off x="2059311"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Oval 666"/>
            <p:cNvSpPr/>
            <p:nvPr/>
          </p:nvSpPr>
          <p:spPr>
            <a:xfrm rot="6720000">
              <a:off x="2057879" y="5868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Oval 667"/>
            <p:cNvSpPr/>
            <p:nvPr/>
          </p:nvSpPr>
          <p:spPr>
            <a:xfrm rot="8100000">
              <a:off x="2045122" y="5895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9" name="Oval 668"/>
            <p:cNvSpPr/>
            <p:nvPr/>
          </p:nvSpPr>
          <p:spPr>
            <a:xfrm>
              <a:off x="2001100" y="5906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Oval 669"/>
            <p:cNvSpPr/>
            <p:nvPr/>
          </p:nvSpPr>
          <p:spPr>
            <a:xfrm rot="9420000">
              <a:off x="2026204" y="5904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Oval 670"/>
            <p:cNvSpPr/>
            <p:nvPr/>
          </p:nvSpPr>
          <p:spPr>
            <a:xfrm rot="1320000">
              <a:off x="1987387" y="5888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Oval 671"/>
            <p:cNvSpPr/>
            <p:nvPr/>
          </p:nvSpPr>
          <p:spPr>
            <a:xfrm rot="4020000">
              <a:off x="1963057" y="5869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Oval 672"/>
            <p:cNvSpPr/>
            <p:nvPr/>
          </p:nvSpPr>
          <p:spPr>
            <a:xfrm rot="2700000">
              <a:off x="1970833" y="5885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Oval 673"/>
            <p:cNvSpPr/>
            <p:nvPr/>
          </p:nvSpPr>
          <p:spPr>
            <a:xfrm rot="5340000">
              <a:off x="1964779"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Oval 674"/>
            <p:cNvSpPr/>
            <p:nvPr/>
          </p:nvSpPr>
          <p:spPr>
            <a:xfrm rot="6720000">
              <a:off x="1963346" y="5820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6" name="Oval 675"/>
            <p:cNvSpPr/>
            <p:nvPr/>
          </p:nvSpPr>
          <p:spPr>
            <a:xfrm rot="8100000">
              <a:off x="1969496" y="5814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Oval 676"/>
            <p:cNvSpPr/>
            <p:nvPr/>
          </p:nvSpPr>
          <p:spPr>
            <a:xfrm rot="9420000">
              <a:off x="1988391" y="5791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Oval 677"/>
            <p:cNvSpPr/>
            <p:nvPr/>
          </p:nvSpPr>
          <p:spPr>
            <a:xfrm>
              <a:off x="1980626" y="5872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0" name="Oval 679"/>
            <p:cNvSpPr/>
            <p:nvPr/>
          </p:nvSpPr>
          <p:spPr>
            <a:xfrm>
              <a:off x="2839300" y="5563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 680"/>
            <p:cNvSpPr/>
            <p:nvPr/>
          </p:nvSpPr>
          <p:spPr>
            <a:xfrm rot="1320000">
              <a:off x="2863400" y="5562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p:cNvSpPr/>
            <p:nvPr/>
          </p:nvSpPr>
          <p:spPr>
            <a:xfrm rot="4020000">
              <a:off x="2895790" y="5592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p:cNvSpPr/>
            <p:nvPr/>
          </p:nvSpPr>
          <p:spPr>
            <a:xfrm rot="2700000">
              <a:off x="2884659" y="5576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Oval 683"/>
            <p:cNvSpPr/>
            <p:nvPr/>
          </p:nvSpPr>
          <p:spPr>
            <a:xfrm rot="5340000">
              <a:off x="2897511"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Oval 684"/>
            <p:cNvSpPr/>
            <p:nvPr/>
          </p:nvSpPr>
          <p:spPr>
            <a:xfrm rot="6720000">
              <a:off x="2896079" y="5640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Oval 685"/>
            <p:cNvSpPr/>
            <p:nvPr/>
          </p:nvSpPr>
          <p:spPr>
            <a:xfrm rot="8100000">
              <a:off x="2883322" y="5666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Oval 686"/>
            <p:cNvSpPr/>
            <p:nvPr/>
          </p:nvSpPr>
          <p:spPr>
            <a:xfrm>
              <a:off x="2839300" y="5677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Oval 687"/>
            <p:cNvSpPr/>
            <p:nvPr/>
          </p:nvSpPr>
          <p:spPr>
            <a:xfrm rot="9420000">
              <a:off x="2864404" y="5676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Oval 688"/>
            <p:cNvSpPr/>
            <p:nvPr/>
          </p:nvSpPr>
          <p:spPr>
            <a:xfrm rot="1320000">
              <a:off x="2825587" y="5660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Oval 689"/>
            <p:cNvSpPr/>
            <p:nvPr/>
          </p:nvSpPr>
          <p:spPr>
            <a:xfrm rot="4020000">
              <a:off x="2801257" y="5641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Oval 690"/>
            <p:cNvSpPr/>
            <p:nvPr/>
          </p:nvSpPr>
          <p:spPr>
            <a:xfrm rot="2700000">
              <a:off x="2809033" y="5657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Oval 691"/>
            <p:cNvSpPr/>
            <p:nvPr/>
          </p:nvSpPr>
          <p:spPr>
            <a:xfrm rot="5340000">
              <a:off x="2802979"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p:cNvSpPr/>
            <p:nvPr/>
          </p:nvSpPr>
          <p:spPr>
            <a:xfrm rot="6720000">
              <a:off x="2801546" y="5591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p:cNvSpPr/>
            <p:nvPr/>
          </p:nvSpPr>
          <p:spPr>
            <a:xfrm rot="8100000">
              <a:off x="2807696" y="5585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p:cNvSpPr/>
            <p:nvPr/>
          </p:nvSpPr>
          <p:spPr>
            <a:xfrm rot="9420000">
              <a:off x="2826591" y="5562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Oval 695"/>
            <p:cNvSpPr/>
            <p:nvPr/>
          </p:nvSpPr>
          <p:spPr>
            <a:xfrm>
              <a:off x="2818826" y="5643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8" name="Oval 697"/>
            <p:cNvSpPr/>
            <p:nvPr/>
          </p:nvSpPr>
          <p:spPr>
            <a:xfrm>
              <a:off x="2991700" y="571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Oval 698"/>
            <p:cNvSpPr/>
            <p:nvPr/>
          </p:nvSpPr>
          <p:spPr>
            <a:xfrm rot="1320000">
              <a:off x="3015800" y="571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Oval 699"/>
            <p:cNvSpPr/>
            <p:nvPr/>
          </p:nvSpPr>
          <p:spPr>
            <a:xfrm rot="4020000">
              <a:off x="3048190" y="574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1" name="Oval 700"/>
            <p:cNvSpPr/>
            <p:nvPr/>
          </p:nvSpPr>
          <p:spPr>
            <a:xfrm rot="2700000">
              <a:off x="3037059" y="572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Oval 701"/>
            <p:cNvSpPr/>
            <p:nvPr/>
          </p:nvSpPr>
          <p:spPr>
            <a:xfrm rot="5340000">
              <a:off x="3049911"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p:cNvSpPr/>
            <p:nvPr/>
          </p:nvSpPr>
          <p:spPr>
            <a:xfrm rot="6720000">
              <a:off x="3048479" y="579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p:cNvSpPr/>
            <p:nvPr/>
          </p:nvSpPr>
          <p:spPr>
            <a:xfrm rot="8100000">
              <a:off x="3035722" y="581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p:cNvSpPr/>
            <p:nvPr/>
          </p:nvSpPr>
          <p:spPr>
            <a:xfrm>
              <a:off x="2991700" y="582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p:cNvSpPr/>
            <p:nvPr/>
          </p:nvSpPr>
          <p:spPr>
            <a:xfrm rot="9420000">
              <a:off x="3016804" y="582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p:cNvSpPr/>
            <p:nvPr/>
          </p:nvSpPr>
          <p:spPr>
            <a:xfrm rot="1320000">
              <a:off x="2977987" y="581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 707"/>
            <p:cNvSpPr/>
            <p:nvPr/>
          </p:nvSpPr>
          <p:spPr>
            <a:xfrm rot="4020000">
              <a:off x="2953657" y="579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 708"/>
            <p:cNvSpPr/>
            <p:nvPr/>
          </p:nvSpPr>
          <p:spPr>
            <a:xfrm rot="2700000">
              <a:off x="2961433" y="580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Oval 709"/>
            <p:cNvSpPr/>
            <p:nvPr/>
          </p:nvSpPr>
          <p:spPr>
            <a:xfrm rot="5340000">
              <a:off x="2955379"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Oval 710"/>
            <p:cNvSpPr/>
            <p:nvPr/>
          </p:nvSpPr>
          <p:spPr>
            <a:xfrm rot="6720000">
              <a:off x="2953946" y="574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Oval 711"/>
            <p:cNvSpPr/>
            <p:nvPr/>
          </p:nvSpPr>
          <p:spPr>
            <a:xfrm rot="8100000">
              <a:off x="2960096" y="573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 712"/>
            <p:cNvSpPr/>
            <p:nvPr/>
          </p:nvSpPr>
          <p:spPr>
            <a:xfrm rot="9420000">
              <a:off x="2978991" y="571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Oval 713"/>
            <p:cNvSpPr/>
            <p:nvPr/>
          </p:nvSpPr>
          <p:spPr>
            <a:xfrm>
              <a:off x="2971226" y="579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Oval 715"/>
            <p:cNvSpPr/>
            <p:nvPr/>
          </p:nvSpPr>
          <p:spPr>
            <a:xfrm>
              <a:off x="3220300" y="5640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 716"/>
            <p:cNvSpPr/>
            <p:nvPr/>
          </p:nvSpPr>
          <p:spPr>
            <a:xfrm rot="1320000">
              <a:off x="3244400" y="5639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Oval 717"/>
            <p:cNvSpPr/>
            <p:nvPr/>
          </p:nvSpPr>
          <p:spPr>
            <a:xfrm rot="4020000">
              <a:off x="3276790" y="5668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Oval 718"/>
            <p:cNvSpPr/>
            <p:nvPr/>
          </p:nvSpPr>
          <p:spPr>
            <a:xfrm rot="2700000">
              <a:off x="3265659" y="5652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Oval 719"/>
            <p:cNvSpPr/>
            <p:nvPr/>
          </p:nvSpPr>
          <p:spPr>
            <a:xfrm rot="5340000">
              <a:off x="3278511" y="569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Oval 720"/>
            <p:cNvSpPr/>
            <p:nvPr/>
          </p:nvSpPr>
          <p:spPr>
            <a:xfrm rot="6720000">
              <a:off x="3277079" y="5716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Oval 721"/>
            <p:cNvSpPr/>
            <p:nvPr/>
          </p:nvSpPr>
          <p:spPr>
            <a:xfrm rot="8100000">
              <a:off x="3264322" y="5742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3" name="Oval 722"/>
            <p:cNvSpPr/>
            <p:nvPr/>
          </p:nvSpPr>
          <p:spPr>
            <a:xfrm>
              <a:off x="3220300" y="5753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Oval 723"/>
            <p:cNvSpPr/>
            <p:nvPr/>
          </p:nvSpPr>
          <p:spPr>
            <a:xfrm rot="9420000">
              <a:off x="3245404" y="5752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5" name="Oval 724"/>
            <p:cNvSpPr/>
            <p:nvPr/>
          </p:nvSpPr>
          <p:spPr>
            <a:xfrm rot="1320000">
              <a:off x="3206587" y="5736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6" name="Oval 725"/>
            <p:cNvSpPr/>
            <p:nvPr/>
          </p:nvSpPr>
          <p:spPr>
            <a:xfrm rot="4020000">
              <a:off x="3182257" y="5717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7" name="Oval 726"/>
            <p:cNvSpPr/>
            <p:nvPr/>
          </p:nvSpPr>
          <p:spPr>
            <a:xfrm rot="2700000">
              <a:off x="3190033" y="5733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Oval 727"/>
            <p:cNvSpPr/>
            <p:nvPr/>
          </p:nvSpPr>
          <p:spPr>
            <a:xfrm rot="5340000">
              <a:off x="3183979" y="569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Oval 728"/>
            <p:cNvSpPr/>
            <p:nvPr/>
          </p:nvSpPr>
          <p:spPr>
            <a:xfrm rot="6720000">
              <a:off x="3182546" y="5667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Oval 729"/>
            <p:cNvSpPr/>
            <p:nvPr/>
          </p:nvSpPr>
          <p:spPr>
            <a:xfrm rot="8100000">
              <a:off x="3188696" y="5661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Oval 730"/>
            <p:cNvSpPr/>
            <p:nvPr/>
          </p:nvSpPr>
          <p:spPr>
            <a:xfrm rot="9420000">
              <a:off x="3207591" y="5638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Oval 731"/>
            <p:cNvSpPr/>
            <p:nvPr/>
          </p:nvSpPr>
          <p:spPr>
            <a:xfrm>
              <a:off x="3199826" y="5719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4" name="Oval 733"/>
            <p:cNvSpPr/>
            <p:nvPr/>
          </p:nvSpPr>
          <p:spPr>
            <a:xfrm>
              <a:off x="3144100" y="5944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Oval 734"/>
            <p:cNvSpPr/>
            <p:nvPr/>
          </p:nvSpPr>
          <p:spPr>
            <a:xfrm rot="1320000">
              <a:off x="3168200" y="5943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Oval 735"/>
            <p:cNvSpPr/>
            <p:nvPr/>
          </p:nvSpPr>
          <p:spPr>
            <a:xfrm rot="4020000">
              <a:off x="3200590" y="5973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Oval 736"/>
            <p:cNvSpPr/>
            <p:nvPr/>
          </p:nvSpPr>
          <p:spPr>
            <a:xfrm rot="2700000">
              <a:off x="3189459" y="5957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8" name="Oval 737"/>
            <p:cNvSpPr/>
            <p:nvPr/>
          </p:nvSpPr>
          <p:spPr>
            <a:xfrm rot="5340000">
              <a:off x="3202311" y="600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Oval 738"/>
            <p:cNvSpPr/>
            <p:nvPr/>
          </p:nvSpPr>
          <p:spPr>
            <a:xfrm rot="6720000">
              <a:off x="3200879" y="6021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Oval 739"/>
            <p:cNvSpPr/>
            <p:nvPr/>
          </p:nvSpPr>
          <p:spPr>
            <a:xfrm rot="8100000">
              <a:off x="3188122" y="6047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Oval 740"/>
            <p:cNvSpPr/>
            <p:nvPr/>
          </p:nvSpPr>
          <p:spPr>
            <a:xfrm>
              <a:off x="3144100" y="6058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2" name="Oval 741"/>
            <p:cNvSpPr/>
            <p:nvPr/>
          </p:nvSpPr>
          <p:spPr>
            <a:xfrm rot="9420000">
              <a:off x="3169204" y="6057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Oval 742"/>
            <p:cNvSpPr/>
            <p:nvPr/>
          </p:nvSpPr>
          <p:spPr>
            <a:xfrm rot="1320000">
              <a:off x="3130387" y="6041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Oval 743"/>
            <p:cNvSpPr/>
            <p:nvPr/>
          </p:nvSpPr>
          <p:spPr>
            <a:xfrm rot="4020000">
              <a:off x="3106057" y="6022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Oval 744"/>
            <p:cNvSpPr/>
            <p:nvPr/>
          </p:nvSpPr>
          <p:spPr>
            <a:xfrm rot="2700000">
              <a:off x="3113833" y="6038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6" name="Oval 745"/>
            <p:cNvSpPr/>
            <p:nvPr/>
          </p:nvSpPr>
          <p:spPr>
            <a:xfrm rot="5340000">
              <a:off x="3107779" y="600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 name="Oval 746"/>
            <p:cNvSpPr/>
            <p:nvPr/>
          </p:nvSpPr>
          <p:spPr>
            <a:xfrm rot="6720000">
              <a:off x="3106346" y="5972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8" name="Oval 747"/>
            <p:cNvSpPr/>
            <p:nvPr/>
          </p:nvSpPr>
          <p:spPr>
            <a:xfrm rot="8100000">
              <a:off x="3112496" y="5966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Oval 748"/>
            <p:cNvSpPr/>
            <p:nvPr/>
          </p:nvSpPr>
          <p:spPr>
            <a:xfrm rot="9420000">
              <a:off x="3131391" y="5943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0" name="Oval 749"/>
            <p:cNvSpPr/>
            <p:nvPr/>
          </p:nvSpPr>
          <p:spPr>
            <a:xfrm>
              <a:off x="3123626" y="6024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2" name="Oval 751"/>
            <p:cNvSpPr/>
            <p:nvPr/>
          </p:nvSpPr>
          <p:spPr>
            <a:xfrm>
              <a:off x="3448900" y="6097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Oval 752"/>
            <p:cNvSpPr/>
            <p:nvPr/>
          </p:nvSpPr>
          <p:spPr>
            <a:xfrm rot="1320000">
              <a:off x="3473000" y="6096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Oval 753"/>
            <p:cNvSpPr/>
            <p:nvPr/>
          </p:nvSpPr>
          <p:spPr>
            <a:xfrm rot="4020000">
              <a:off x="3505390" y="6125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Oval 754"/>
            <p:cNvSpPr/>
            <p:nvPr/>
          </p:nvSpPr>
          <p:spPr>
            <a:xfrm rot="2700000">
              <a:off x="3494259" y="6109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Oval 755"/>
            <p:cNvSpPr/>
            <p:nvPr/>
          </p:nvSpPr>
          <p:spPr>
            <a:xfrm rot="5340000">
              <a:off x="3507111" y="615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p:cNvSpPr/>
            <p:nvPr/>
          </p:nvSpPr>
          <p:spPr>
            <a:xfrm rot="6720000">
              <a:off x="3505679" y="6173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Oval 757"/>
            <p:cNvSpPr/>
            <p:nvPr/>
          </p:nvSpPr>
          <p:spPr>
            <a:xfrm rot="8100000">
              <a:off x="3492922" y="6200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Oval 758"/>
            <p:cNvSpPr/>
            <p:nvPr/>
          </p:nvSpPr>
          <p:spPr>
            <a:xfrm>
              <a:off x="3448900" y="6210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Oval 759"/>
            <p:cNvSpPr/>
            <p:nvPr/>
          </p:nvSpPr>
          <p:spPr>
            <a:xfrm rot="9420000">
              <a:off x="3474004" y="6209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Oval 760"/>
            <p:cNvSpPr/>
            <p:nvPr/>
          </p:nvSpPr>
          <p:spPr>
            <a:xfrm rot="1320000">
              <a:off x="3435187" y="6193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Oval 761"/>
            <p:cNvSpPr/>
            <p:nvPr/>
          </p:nvSpPr>
          <p:spPr>
            <a:xfrm rot="4020000">
              <a:off x="3410857" y="6174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Oval 762"/>
            <p:cNvSpPr/>
            <p:nvPr/>
          </p:nvSpPr>
          <p:spPr>
            <a:xfrm rot="2700000">
              <a:off x="3418633" y="6190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Oval 763"/>
            <p:cNvSpPr/>
            <p:nvPr/>
          </p:nvSpPr>
          <p:spPr>
            <a:xfrm rot="5340000">
              <a:off x="3412579" y="615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Oval 764"/>
            <p:cNvSpPr/>
            <p:nvPr/>
          </p:nvSpPr>
          <p:spPr>
            <a:xfrm rot="6720000">
              <a:off x="3411146" y="6124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Oval 765"/>
            <p:cNvSpPr/>
            <p:nvPr/>
          </p:nvSpPr>
          <p:spPr>
            <a:xfrm rot="8100000">
              <a:off x="3417296" y="6118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Oval 766"/>
            <p:cNvSpPr/>
            <p:nvPr/>
          </p:nvSpPr>
          <p:spPr>
            <a:xfrm rot="9420000">
              <a:off x="3436191" y="6096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p:cNvSpPr/>
            <p:nvPr/>
          </p:nvSpPr>
          <p:spPr>
            <a:xfrm>
              <a:off x="3428426" y="6177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0" name="Oval 769"/>
            <p:cNvSpPr/>
            <p:nvPr/>
          </p:nvSpPr>
          <p:spPr>
            <a:xfrm>
              <a:off x="3601300" y="624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1" name="Oval 770"/>
            <p:cNvSpPr/>
            <p:nvPr/>
          </p:nvSpPr>
          <p:spPr>
            <a:xfrm rot="1320000">
              <a:off x="3625400" y="624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2" name="Oval 771"/>
            <p:cNvSpPr/>
            <p:nvPr/>
          </p:nvSpPr>
          <p:spPr>
            <a:xfrm rot="4020000">
              <a:off x="3657790" y="627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3" name="Oval 772"/>
            <p:cNvSpPr/>
            <p:nvPr/>
          </p:nvSpPr>
          <p:spPr>
            <a:xfrm rot="2700000">
              <a:off x="3646659" y="626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Oval 773"/>
            <p:cNvSpPr/>
            <p:nvPr/>
          </p:nvSpPr>
          <p:spPr>
            <a:xfrm rot="5340000">
              <a:off x="3659511"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p:cNvSpPr/>
            <p:nvPr/>
          </p:nvSpPr>
          <p:spPr>
            <a:xfrm rot="6720000">
              <a:off x="3658079" y="632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6" name="Oval 775"/>
            <p:cNvSpPr/>
            <p:nvPr/>
          </p:nvSpPr>
          <p:spPr>
            <a:xfrm rot="8100000">
              <a:off x="3645322" y="635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7" name="Oval 776"/>
            <p:cNvSpPr/>
            <p:nvPr/>
          </p:nvSpPr>
          <p:spPr>
            <a:xfrm>
              <a:off x="3601300" y="636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8" name="Oval 777"/>
            <p:cNvSpPr/>
            <p:nvPr/>
          </p:nvSpPr>
          <p:spPr>
            <a:xfrm rot="9420000">
              <a:off x="3626404" y="636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9" name="Oval 778"/>
            <p:cNvSpPr/>
            <p:nvPr/>
          </p:nvSpPr>
          <p:spPr>
            <a:xfrm rot="1320000">
              <a:off x="3587587" y="634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0" name="Oval 779"/>
            <p:cNvSpPr/>
            <p:nvPr/>
          </p:nvSpPr>
          <p:spPr>
            <a:xfrm rot="4020000">
              <a:off x="3563257" y="632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Oval 780"/>
            <p:cNvSpPr/>
            <p:nvPr/>
          </p:nvSpPr>
          <p:spPr>
            <a:xfrm rot="2700000">
              <a:off x="3571033" y="634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Oval 781"/>
            <p:cNvSpPr/>
            <p:nvPr/>
          </p:nvSpPr>
          <p:spPr>
            <a:xfrm rot="5340000">
              <a:off x="3564979"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3" name="Oval 782"/>
            <p:cNvSpPr/>
            <p:nvPr/>
          </p:nvSpPr>
          <p:spPr>
            <a:xfrm rot="6720000">
              <a:off x="3563546" y="627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Oval 783"/>
            <p:cNvSpPr/>
            <p:nvPr/>
          </p:nvSpPr>
          <p:spPr>
            <a:xfrm rot="8100000">
              <a:off x="3569696" y="627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Oval 784"/>
            <p:cNvSpPr/>
            <p:nvPr/>
          </p:nvSpPr>
          <p:spPr>
            <a:xfrm rot="9420000">
              <a:off x="3588591" y="624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6" name="Oval 785"/>
            <p:cNvSpPr/>
            <p:nvPr/>
          </p:nvSpPr>
          <p:spPr>
            <a:xfrm>
              <a:off x="3580826" y="632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8" name="Oval 787"/>
            <p:cNvSpPr/>
            <p:nvPr/>
          </p:nvSpPr>
          <p:spPr>
            <a:xfrm>
              <a:off x="3829900" y="6173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9" name="Oval 788"/>
            <p:cNvSpPr/>
            <p:nvPr/>
          </p:nvSpPr>
          <p:spPr>
            <a:xfrm rot="1320000">
              <a:off x="3854000" y="6172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0" name="Oval 789"/>
            <p:cNvSpPr/>
            <p:nvPr/>
          </p:nvSpPr>
          <p:spPr>
            <a:xfrm rot="4020000">
              <a:off x="3886390" y="6201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1" name="Oval 790"/>
            <p:cNvSpPr/>
            <p:nvPr/>
          </p:nvSpPr>
          <p:spPr>
            <a:xfrm rot="2700000">
              <a:off x="3875259" y="6185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2" name="Oval 791"/>
            <p:cNvSpPr/>
            <p:nvPr/>
          </p:nvSpPr>
          <p:spPr>
            <a:xfrm rot="5340000">
              <a:off x="3888111" y="623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3" name="Oval 792"/>
            <p:cNvSpPr/>
            <p:nvPr/>
          </p:nvSpPr>
          <p:spPr>
            <a:xfrm rot="6720000">
              <a:off x="3886679" y="6249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4" name="Oval 793"/>
            <p:cNvSpPr/>
            <p:nvPr/>
          </p:nvSpPr>
          <p:spPr>
            <a:xfrm rot="8100000">
              <a:off x="3873922" y="6276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5" name="Oval 794"/>
            <p:cNvSpPr/>
            <p:nvPr/>
          </p:nvSpPr>
          <p:spPr>
            <a:xfrm>
              <a:off x="3829900" y="6287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6" name="Oval 795"/>
            <p:cNvSpPr/>
            <p:nvPr/>
          </p:nvSpPr>
          <p:spPr>
            <a:xfrm rot="9420000">
              <a:off x="3855004" y="6285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7" name="Oval 796"/>
            <p:cNvSpPr/>
            <p:nvPr/>
          </p:nvSpPr>
          <p:spPr>
            <a:xfrm rot="1320000">
              <a:off x="3816187" y="6269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8" name="Oval 797"/>
            <p:cNvSpPr/>
            <p:nvPr/>
          </p:nvSpPr>
          <p:spPr>
            <a:xfrm rot="4020000">
              <a:off x="3791857" y="6250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9" name="Oval 798"/>
            <p:cNvSpPr/>
            <p:nvPr/>
          </p:nvSpPr>
          <p:spPr>
            <a:xfrm rot="2700000">
              <a:off x="3799633" y="6266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0" name="Oval 799"/>
            <p:cNvSpPr/>
            <p:nvPr/>
          </p:nvSpPr>
          <p:spPr>
            <a:xfrm rot="5340000">
              <a:off x="3793579" y="623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1" name="Oval 800"/>
            <p:cNvSpPr/>
            <p:nvPr/>
          </p:nvSpPr>
          <p:spPr>
            <a:xfrm rot="6720000">
              <a:off x="3792146" y="6201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2" name="Oval 801"/>
            <p:cNvSpPr/>
            <p:nvPr/>
          </p:nvSpPr>
          <p:spPr>
            <a:xfrm rot="8100000">
              <a:off x="3798296" y="6195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3" name="Oval 802"/>
            <p:cNvSpPr/>
            <p:nvPr/>
          </p:nvSpPr>
          <p:spPr>
            <a:xfrm rot="9420000">
              <a:off x="3817191" y="6172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4" name="Oval 803"/>
            <p:cNvSpPr/>
            <p:nvPr/>
          </p:nvSpPr>
          <p:spPr>
            <a:xfrm>
              <a:off x="3809426" y="6253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6" name="Oval 805"/>
            <p:cNvSpPr/>
            <p:nvPr/>
          </p:nvSpPr>
          <p:spPr>
            <a:xfrm>
              <a:off x="3753700" y="6478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7" name="Oval 806"/>
            <p:cNvSpPr/>
            <p:nvPr/>
          </p:nvSpPr>
          <p:spPr>
            <a:xfrm rot="1320000">
              <a:off x="3777800" y="6477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8" name="Oval 807"/>
            <p:cNvSpPr/>
            <p:nvPr/>
          </p:nvSpPr>
          <p:spPr>
            <a:xfrm rot="4020000">
              <a:off x="3810190" y="6506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9" name="Oval 808"/>
            <p:cNvSpPr/>
            <p:nvPr/>
          </p:nvSpPr>
          <p:spPr>
            <a:xfrm rot="2700000">
              <a:off x="3799059" y="6490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0" name="Oval 809"/>
            <p:cNvSpPr/>
            <p:nvPr/>
          </p:nvSpPr>
          <p:spPr>
            <a:xfrm rot="5340000">
              <a:off x="3811911" y="653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1" name="Oval 810"/>
            <p:cNvSpPr/>
            <p:nvPr/>
          </p:nvSpPr>
          <p:spPr>
            <a:xfrm rot="6720000">
              <a:off x="3810479" y="6554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2" name="Oval 811"/>
            <p:cNvSpPr/>
            <p:nvPr/>
          </p:nvSpPr>
          <p:spPr>
            <a:xfrm rot="8100000">
              <a:off x="3797722" y="6581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3" name="Oval 812"/>
            <p:cNvSpPr/>
            <p:nvPr/>
          </p:nvSpPr>
          <p:spPr>
            <a:xfrm>
              <a:off x="3753700" y="6591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Oval 813"/>
            <p:cNvSpPr/>
            <p:nvPr/>
          </p:nvSpPr>
          <p:spPr>
            <a:xfrm rot="9420000">
              <a:off x="3778804" y="6590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Oval 814"/>
            <p:cNvSpPr/>
            <p:nvPr/>
          </p:nvSpPr>
          <p:spPr>
            <a:xfrm rot="1320000">
              <a:off x="3739987" y="6574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Oval 815"/>
            <p:cNvSpPr/>
            <p:nvPr/>
          </p:nvSpPr>
          <p:spPr>
            <a:xfrm rot="4020000">
              <a:off x="3715657" y="6555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7" name="Oval 816"/>
            <p:cNvSpPr/>
            <p:nvPr/>
          </p:nvSpPr>
          <p:spPr>
            <a:xfrm rot="2700000">
              <a:off x="3723433" y="6571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Oval 817"/>
            <p:cNvSpPr/>
            <p:nvPr/>
          </p:nvSpPr>
          <p:spPr>
            <a:xfrm rot="5340000">
              <a:off x="3717379" y="653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Oval 818"/>
            <p:cNvSpPr/>
            <p:nvPr/>
          </p:nvSpPr>
          <p:spPr>
            <a:xfrm rot="6720000">
              <a:off x="3715946" y="6505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Oval 819"/>
            <p:cNvSpPr/>
            <p:nvPr/>
          </p:nvSpPr>
          <p:spPr>
            <a:xfrm rot="8100000">
              <a:off x="3722096" y="6499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Oval 820"/>
            <p:cNvSpPr/>
            <p:nvPr/>
          </p:nvSpPr>
          <p:spPr>
            <a:xfrm rot="9420000">
              <a:off x="3740991" y="6477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2" name="Oval 821"/>
            <p:cNvSpPr/>
            <p:nvPr/>
          </p:nvSpPr>
          <p:spPr>
            <a:xfrm>
              <a:off x="3733226" y="6558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4" name="Oval 823"/>
            <p:cNvSpPr/>
            <p:nvPr/>
          </p:nvSpPr>
          <p:spPr>
            <a:xfrm>
              <a:off x="4591900" y="624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5" name="Oval 824"/>
            <p:cNvSpPr/>
            <p:nvPr/>
          </p:nvSpPr>
          <p:spPr>
            <a:xfrm rot="1320000">
              <a:off x="4616000" y="624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6" name="Oval 825"/>
            <p:cNvSpPr/>
            <p:nvPr/>
          </p:nvSpPr>
          <p:spPr>
            <a:xfrm rot="4020000">
              <a:off x="4648390" y="627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7" name="Oval 826"/>
            <p:cNvSpPr/>
            <p:nvPr/>
          </p:nvSpPr>
          <p:spPr>
            <a:xfrm rot="2700000">
              <a:off x="4637259" y="626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8" name="Oval 827"/>
            <p:cNvSpPr/>
            <p:nvPr/>
          </p:nvSpPr>
          <p:spPr>
            <a:xfrm rot="5340000">
              <a:off x="4650111"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9" name="Oval 828"/>
            <p:cNvSpPr/>
            <p:nvPr/>
          </p:nvSpPr>
          <p:spPr>
            <a:xfrm rot="6720000">
              <a:off x="4648679" y="632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0" name="Oval 829"/>
            <p:cNvSpPr/>
            <p:nvPr/>
          </p:nvSpPr>
          <p:spPr>
            <a:xfrm rot="8100000">
              <a:off x="4635922" y="635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1" name="Oval 830"/>
            <p:cNvSpPr/>
            <p:nvPr/>
          </p:nvSpPr>
          <p:spPr>
            <a:xfrm>
              <a:off x="4591900" y="636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2" name="Oval 831"/>
            <p:cNvSpPr/>
            <p:nvPr/>
          </p:nvSpPr>
          <p:spPr>
            <a:xfrm rot="9420000">
              <a:off x="4617004" y="636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3" name="Oval 832"/>
            <p:cNvSpPr/>
            <p:nvPr/>
          </p:nvSpPr>
          <p:spPr>
            <a:xfrm rot="1320000">
              <a:off x="4578187" y="634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4" name="Oval 833"/>
            <p:cNvSpPr/>
            <p:nvPr/>
          </p:nvSpPr>
          <p:spPr>
            <a:xfrm rot="4020000">
              <a:off x="4553857" y="632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5" name="Oval 834"/>
            <p:cNvSpPr/>
            <p:nvPr/>
          </p:nvSpPr>
          <p:spPr>
            <a:xfrm rot="2700000">
              <a:off x="4561633" y="634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6" name="Oval 835"/>
            <p:cNvSpPr/>
            <p:nvPr/>
          </p:nvSpPr>
          <p:spPr>
            <a:xfrm rot="5340000">
              <a:off x="4555579"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7" name="Oval 836"/>
            <p:cNvSpPr/>
            <p:nvPr/>
          </p:nvSpPr>
          <p:spPr>
            <a:xfrm rot="6720000">
              <a:off x="4554146" y="627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8" name="Oval 837"/>
            <p:cNvSpPr/>
            <p:nvPr/>
          </p:nvSpPr>
          <p:spPr>
            <a:xfrm rot="8100000">
              <a:off x="4560296" y="627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9" name="Oval 838"/>
            <p:cNvSpPr/>
            <p:nvPr/>
          </p:nvSpPr>
          <p:spPr>
            <a:xfrm rot="9420000">
              <a:off x="4579191" y="624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0" name="Oval 839"/>
            <p:cNvSpPr/>
            <p:nvPr/>
          </p:nvSpPr>
          <p:spPr>
            <a:xfrm>
              <a:off x="4571426" y="632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2" name="Oval 841"/>
            <p:cNvSpPr/>
            <p:nvPr/>
          </p:nvSpPr>
          <p:spPr>
            <a:xfrm>
              <a:off x="4744300" y="6402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3" name="Oval 842"/>
            <p:cNvSpPr/>
            <p:nvPr/>
          </p:nvSpPr>
          <p:spPr>
            <a:xfrm rot="1320000">
              <a:off x="4768400" y="6401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4" name="Oval 843"/>
            <p:cNvSpPr/>
            <p:nvPr/>
          </p:nvSpPr>
          <p:spPr>
            <a:xfrm rot="4020000">
              <a:off x="4800790" y="6430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5" name="Oval 844"/>
            <p:cNvSpPr/>
            <p:nvPr/>
          </p:nvSpPr>
          <p:spPr>
            <a:xfrm rot="2700000">
              <a:off x="4789659" y="6414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6" name="Oval 845"/>
            <p:cNvSpPr/>
            <p:nvPr/>
          </p:nvSpPr>
          <p:spPr>
            <a:xfrm rot="5340000">
              <a:off x="4802511" y="645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7" name="Oval 846"/>
            <p:cNvSpPr/>
            <p:nvPr/>
          </p:nvSpPr>
          <p:spPr>
            <a:xfrm rot="6720000">
              <a:off x="4801079" y="6478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8" name="Oval 847"/>
            <p:cNvSpPr/>
            <p:nvPr/>
          </p:nvSpPr>
          <p:spPr>
            <a:xfrm rot="8100000">
              <a:off x="4788322" y="6504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 name="Oval 848"/>
            <p:cNvSpPr/>
            <p:nvPr/>
          </p:nvSpPr>
          <p:spPr>
            <a:xfrm>
              <a:off x="4744300" y="6515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0" name="Oval 849"/>
            <p:cNvSpPr/>
            <p:nvPr/>
          </p:nvSpPr>
          <p:spPr>
            <a:xfrm rot="9420000">
              <a:off x="4769404" y="6514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Oval 850"/>
            <p:cNvSpPr/>
            <p:nvPr/>
          </p:nvSpPr>
          <p:spPr>
            <a:xfrm rot="1320000">
              <a:off x="4730587" y="6498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2" name="Oval 851"/>
            <p:cNvSpPr/>
            <p:nvPr/>
          </p:nvSpPr>
          <p:spPr>
            <a:xfrm rot="4020000">
              <a:off x="4706257" y="6479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Oval 852"/>
            <p:cNvSpPr/>
            <p:nvPr/>
          </p:nvSpPr>
          <p:spPr>
            <a:xfrm rot="2700000">
              <a:off x="4714033" y="6495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4" name="Oval 853"/>
            <p:cNvSpPr/>
            <p:nvPr/>
          </p:nvSpPr>
          <p:spPr>
            <a:xfrm rot="5340000">
              <a:off x="4707979" y="645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Oval 854"/>
            <p:cNvSpPr/>
            <p:nvPr/>
          </p:nvSpPr>
          <p:spPr>
            <a:xfrm rot="6720000">
              <a:off x="4706546" y="6429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Oval 855"/>
            <p:cNvSpPr/>
            <p:nvPr/>
          </p:nvSpPr>
          <p:spPr>
            <a:xfrm rot="8100000">
              <a:off x="4712696" y="6423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Oval 856"/>
            <p:cNvSpPr/>
            <p:nvPr/>
          </p:nvSpPr>
          <p:spPr>
            <a:xfrm rot="9420000">
              <a:off x="4731591" y="6400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Oval 857"/>
            <p:cNvSpPr/>
            <p:nvPr/>
          </p:nvSpPr>
          <p:spPr>
            <a:xfrm>
              <a:off x="4723826" y="6481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0" name="Oval 859"/>
            <p:cNvSpPr/>
            <p:nvPr/>
          </p:nvSpPr>
          <p:spPr>
            <a:xfrm>
              <a:off x="4972900" y="632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1" name="Oval 860"/>
            <p:cNvSpPr/>
            <p:nvPr/>
          </p:nvSpPr>
          <p:spPr>
            <a:xfrm rot="1320000">
              <a:off x="4997000" y="632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2" name="Oval 861"/>
            <p:cNvSpPr/>
            <p:nvPr/>
          </p:nvSpPr>
          <p:spPr>
            <a:xfrm rot="4020000">
              <a:off x="5029390" y="635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3" name="Oval 862"/>
            <p:cNvSpPr/>
            <p:nvPr/>
          </p:nvSpPr>
          <p:spPr>
            <a:xfrm rot="2700000">
              <a:off x="5018259" y="633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4" name="Oval 863"/>
            <p:cNvSpPr/>
            <p:nvPr/>
          </p:nvSpPr>
          <p:spPr>
            <a:xfrm rot="5340000">
              <a:off x="5031111" y="638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5" name="Oval 864"/>
            <p:cNvSpPr/>
            <p:nvPr/>
          </p:nvSpPr>
          <p:spPr>
            <a:xfrm rot="6720000">
              <a:off x="5029679" y="640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6" name="Oval 865"/>
            <p:cNvSpPr/>
            <p:nvPr/>
          </p:nvSpPr>
          <p:spPr>
            <a:xfrm rot="8100000">
              <a:off x="5016922" y="642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Oval 866"/>
            <p:cNvSpPr/>
            <p:nvPr/>
          </p:nvSpPr>
          <p:spPr>
            <a:xfrm>
              <a:off x="4972900" y="643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Oval 867"/>
            <p:cNvSpPr/>
            <p:nvPr/>
          </p:nvSpPr>
          <p:spPr>
            <a:xfrm rot="9420000">
              <a:off x="4998004" y="643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Oval 868"/>
            <p:cNvSpPr/>
            <p:nvPr/>
          </p:nvSpPr>
          <p:spPr>
            <a:xfrm rot="1320000">
              <a:off x="4959187" y="642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Oval 869"/>
            <p:cNvSpPr/>
            <p:nvPr/>
          </p:nvSpPr>
          <p:spPr>
            <a:xfrm rot="4020000">
              <a:off x="4934857" y="640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Oval 870"/>
            <p:cNvSpPr/>
            <p:nvPr/>
          </p:nvSpPr>
          <p:spPr>
            <a:xfrm rot="2700000">
              <a:off x="4942633" y="641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Oval 871"/>
            <p:cNvSpPr/>
            <p:nvPr/>
          </p:nvSpPr>
          <p:spPr>
            <a:xfrm rot="5340000">
              <a:off x="4936579" y="638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3" name="Oval 872"/>
            <p:cNvSpPr/>
            <p:nvPr/>
          </p:nvSpPr>
          <p:spPr>
            <a:xfrm rot="6720000">
              <a:off x="4935146" y="635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Oval 873"/>
            <p:cNvSpPr/>
            <p:nvPr/>
          </p:nvSpPr>
          <p:spPr>
            <a:xfrm rot="8100000">
              <a:off x="4941296" y="634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Oval 874"/>
            <p:cNvSpPr/>
            <p:nvPr/>
          </p:nvSpPr>
          <p:spPr>
            <a:xfrm rot="9420000">
              <a:off x="4960191" y="632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Oval 875"/>
            <p:cNvSpPr/>
            <p:nvPr/>
          </p:nvSpPr>
          <p:spPr>
            <a:xfrm>
              <a:off x="4952426" y="640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6" name="Oval 895"/>
            <p:cNvSpPr/>
            <p:nvPr/>
          </p:nvSpPr>
          <p:spPr>
            <a:xfrm>
              <a:off x="2458300" y="4344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7" name="Oval 896"/>
            <p:cNvSpPr/>
            <p:nvPr/>
          </p:nvSpPr>
          <p:spPr>
            <a:xfrm rot="1320000">
              <a:off x="2482400" y="4343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8" name="Oval 897"/>
            <p:cNvSpPr/>
            <p:nvPr/>
          </p:nvSpPr>
          <p:spPr>
            <a:xfrm rot="4020000">
              <a:off x="2514790" y="4373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9" name="Oval 898"/>
            <p:cNvSpPr/>
            <p:nvPr/>
          </p:nvSpPr>
          <p:spPr>
            <a:xfrm rot="2700000">
              <a:off x="2503659" y="4356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0" name="Oval 899"/>
            <p:cNvSpPr/>
            <p:nvPr/>
          </p:nvSpPr>
          <p:spPr>
            <a:xfrm rot="5340000">
              <a:off x="2516511"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1" name="Oval 900"/>
            <p:cNvSpPr/>
            <p:nvPr/>
          </p:nvSpPr>
          <p:spPr>
            <a:xfrm rot="6720000">
              <a:off x="2515079" y="4421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2" name="Oval 901"/>
            <p:cNvSpPr/>
            <p:nvPr/>
          </p:nvSpPr>
          <p:spPr>
            <a:xfrm rot="8100000">
              <a:off x="2502322" y="4447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3" name="Oval 902"/>
            <p:cNvSpPr/>
            <p:nvPr/>
          </p:nvSpPr>
          <p:spPr>
            <a:xfrm>
              <a:off x="2458300" y="4458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4" name="Oval 903"/>
            <p:cNvSpPr/>
            <p:nvPr/>
          </p:nvSpPr>
          <p:spPr>
            <a:xfrm rot="9420000">
              <a:off x="2483404" y="4457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5" name="Oval 904"/>
            <p:cNvSpPr/>
            <p:nvPr/>
          </p:nvSpPr>
          <p:spPr>
            <a:xfrm rot="1320000">
              <a:off x="2444587" y="4441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6" name="Oval 905"/>
            <p:cNvSpPr/>
            <p:nvPr/>
          </p:nvSpPr>
          <p:spPr>
            <a:xfrm rot="4020000">
              <a:off x="2420257" y="4421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7" name="Oval 906"/>
            <p:cNvSpPr/>
            <p:nvPr/>
          </p:nvSpPr>
          <p:spPr>
            <a:xfrm rot="2700000">
              <a:off x="2428033" y="4438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8" name="Oval 907"/>
            <p:cNvSpPr/>
            <p:nvPr/>
          </p:nvSpPr>
          <p:spPr>
            <a:xfrm rot="5340000">
              <a:off x="2421979"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9" name="Oval 908"/>
            <p:cNvSpPr/>
            <p:nvPr/>
          </p:nvSpPr>
          <p:spPr>
            <a:xfrm rot="6720000">
              <a:off x="2420546" y="4372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0" name="Oval 909"/>
            <p:cNvSpPr/>
            <p:nvPr/>
          </p:nvSpPr>
          <p:spPr>
            <a:xfrm rot="8100000">
              <a:off x="2426696" y="4366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1" name="Oval 910"/>
            <p:cNvSpPr/>
            <p:nvPr/>
          </p:nvSpPr>
          <p:spPr>
            <a:xfrm rot="9420000">
              <a:off x="2445591" y="4343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2" name="Oval 911"/>
            <p:cNvSpPr/>
            <p:nvPr/>
          </p:nvSpPr>
          <p:spPr>
            <a:xfrm>
              <a:off x="2437826" y="4424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4" name="Oval 913"/>
            <p:cNvSpPr/>
            <p:nvPr/>
          </p:nvSpPr>
          <p:spPr>
            <a:xfrm>
              <a:off x="2610700" y="4497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5" name="Oval 914"/>
            <p:cNvSpPr/>
            <p:nvPr/>
          </p:nvSpPr>
          <p:spPr>
            <a:xfrm rot="1320000">
              <a:off x="2634800" y="4496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6" name="Oval 915"/>
            <p:cNvSpPr/>
            <p:nvPr/>
          </p:nvSpPr>
          <p:spPr>
            <a:xfrm rot="4020000">
              <a:off x="2667190" y="4525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7" name="Oval 916"/>
            <p:cNvSpPr/>
            <p:nvPr/>
          </p:nvSpPr>
          <p:spPr>
            <a:xfrm rot="2700000">
              <a:off x="2656059" y="4509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8" name="Oval 917"/>
            <p:cNvSpPr/>
            <p:nvPr/>
          </p:nvSpPr>
          <p:spPr>
            <a:xfrm rot="5340000">
              <a:off x="2668911"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9" name="Oval 918"/>
            <p:cNvSpPr/>
            <p:nvPr/>
          </p:nvSpPr>
          <p:spPr>
            <a:xfrm rot="6720000">
              <a:off x="2667479" y="4573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0" name="Oval 919"/>
            <p:cNvSpPr/>
            <p:nvPr/>
          </p:nvSpPr>
          <p:spPr>
            <a:xfrm rot="8100000">
              <a:off x="2654722" y="4599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 name="Oval 920"/>
            <p:cNvSpPr/>
            <p:nvPr/>
          </p:nvSpPr>
          <p:spPr>
            <a:xfrm>
              <a:off x="2610700" y="4610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2" name="Oval 921"/>
            <p:cNvSpPr/>
            <p:nvPr/>
          </p:nvSpPr>
          <p:spPr>
            <a:xfrm rot="9420000">
              <a:off x="2635804" y="4609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3" name="Oval 922"/>
            <p:cNvSpPr/>
            <p:nvPr/>
          </p:nvSpPr>
          <p:spPr>
            <a:xfrm rot="1320000">
              <a:off x="2596987" y="4593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4" name="Oval 923"/>
            <p:cNvSpPr/>
            <p:nvPr/>
          </p:nvSpPr>
          <p:spPr>
            <a:xfrm rot="4020000">
              <a:off x="2572657" y="4574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5" name="Oval 924"/>
            <p:cNvSpPr/>
            <p:nvPr/>
          </p:nvSpPr>
          <p:spPr>
            <a:xfrm rot="2700000">
              <a:off x="2580433" y="4590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6" name="Oval 925"/>
            <p:cNvSpPr/>
            <p:nvPr/>
          </p:nvSpPr>
          <p:spPr>
            <a:xfrm rot="5340000">
              <a:off x="2574379"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7" name="Oval 926"/>
            <p:cNvSpPr/>
            <p:nvPr/>
          </p:nvSpPr>
          <p:spPr>
            <a:xfrm rot="6720000">
              <a:off x="2572946" y="4524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8" name="Oval 927"/>
            <p:cNvSpPr/>
            <p:nvPr/>
          </p:nvSpPr>
          <p:spPr>
            <a:xfrm rot="8100000">
              <a:off x="2579096" y="4518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9" name="Oval 928"/>
            <p:cNvSpPr/>
            <p:nvPr/>
          </p:nvSpPr>
          <p:spPr>
            <a:xfrm rot="9420000">
              <a:off x="2597991" y="4495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0" name="Oval 929"/>
            <p:cNvSpPr/>
            <p:nvPr/>
          </p:nvSpPr>
          <p:spPr>
            <a:xfrm>
              <a:off x="2590226" y="4576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2" name="Oval 931"/>
            <p:cNvSpPr/>
            <p:nvPr/>
          </p:nvSpPr>
          <p:spPr>
            <a:xfrm>
              <a:off x="2839300" y="442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3" name="Oval 932"/>
            <p:cNvSpPr/>
            <p:nvPr/>
          </p:nvSpPr>
          <p:spPr>
            <a:xfrm rot="1320000">
              <a:off x="2863400" y="441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4" name="Oval 933"/>
            <p:cNvSpPr/>
            <p:nvPr/>
          </p:nvSpPr>
          <p:spPr>
            <a:xfrm rot="4020000">
              <a:off x="2895790" y="444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5" name="Oval 934"/>
            <p:cNvSpPr/>
            <p:nvPr/>
          </p:nvSpPr>
          <p:spPr>
            <a:xfrm rot="2700000">
              <a:off x="2884659" y="443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6" name="Oval 935"/>
            <p:cNvSpPr/>
            <p:nvPr/>
          </p:nvSpPr>
          <p:spPr>
            <a:xfrm rot="5340000">
              <a:off x="2897511"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7" name="Oval 936"/>
            <p:cNvSpPr/>
            <p:nvPr/>
          </p:nvSpPr>
          <p:spPr>
            <a:xfrm rot="6720000">
              <a:off x="2896079" y="449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8" name="Oval 937"/>
            <p:cNvSpPr/>
            <p:nvPr/>
          </p:nvSpPr>
          <p:spPr>
            <a:xfrm rot="8100000">
              <a:off x="2883322" y="452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9" name="Oval 938"/>
            <p:cNvSpPr/>
            <p:nvPr/>
          </p:nvSpPr>
          <p:spPr>
            <a:xfrm>
              <a:off x="2839300" y="453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0" name="Oval 939"/>
            <p:cNvSpPr/>
            <p:nvPr/>
          </p:nvSpPr>
          <p:spPr>
            <a:xfrm rot="9420000">
              <a:off x="2864404" y="453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1" name="Oval 940"/>
            <p:cNvSpPr/>
            <p:nvPr/>
          </p:nvSpPr>
          <p:spPr>
            <a:xfrm rot="1320000">
              <a:off x="2825587" y="451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2" name="Oval 941"/>
            <p:cNvSpPr/>
            <p:nvPr/>
          </p:nvSpPr>
          <p:spPr>
            <a:xfrm rot="4020000">
              <a:off x="2801257" y="449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3" name="Oval 942"/>
            <p:cNvSpPr/>
            <p:nvPr/>
          </p:nvSpPr>
          <p:spPr>
            <a:xfrm rot="2700000">
              <a:off x="2809033" y="451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4" name="Oval 943"/>
            <p:cNvSpPr/>
            <p:nvPr/>
          </p:nvSpPr>
          <p:spPr>
            <a:xfrm rot="5340000">
              <a:off x="2802979"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5" name="Oval 944"/>
            <p:cNvSpPr/>
            <p:nvPr/>
          </p:nvSpPr>
          <p:spPr>
            <a:xfrm rot="6720000">
              <a:off x="2801546" y="444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6" name="Oval 945"/>
            <p:cNvSpPr/>
            <p:nvPr/>
          </p:nvSpPr>
          <p:spPr>
            <a:xfrm rot="8100000">
              <a:off x="2807696" y="444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 name="Oval 946"/>
            <p:cNvSpPr/>
            <p:nvPr/>
          </p:nvSpPr>
          <p:spPr>
            <a:xfrm rot="9420000">
              <a:off x="2826591" y="441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8" name="Oval 947"/>
            <p:cNvSpPr/>
            <p:nvPr/>
          </p:nvSpPr>
          <p:spPr>
            <a:xfrm>
              <a:off x="2818826" y="450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0" name="Oval 949"/>
            <p:cNvSpPr/>
            <p:nvPr/>
          </p:nvSpPr>
          <p:spPr>
            <a:xfrm>
              <a:off x="2763100" y="4725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1" name="Oval 950"/>
            <p:cNvSpPr/>
            <p:nvPr/>
          </p:nvSpPr>
          <p:spPr>
            <a:xfrm rot="1320000">
              <a:off x="2787200" y="4724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2" name="Oval 951"/>
            <p:cNvSpPr/>
            <p:nvPr/>
          </p:nvSpPr>
          <p:spPr>
            <a:xfrm rot="4020000">
              <a:off x="2819590" y="4754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3" name="Oval 952"/>
            <p:cNvSpPr/>
            <p:nvPr/>
          </p:nvSpPr>
          <p:spPr>
            <a:xfrm rot="2700000">
              <a:off x="2808459" y="4737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4" name="Oval 953"/>
            <p:cNvSpPr/>
            <p:nvPr/>
          </p:nvSpPr>
          <p:spPr>
            <a:xfrm rot="5340000">
              <a:off x="2821311" y="478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5" name="Oval 954"/>
            <p:cNvSpPr/>
            <p:nvPr/>
          </p:nvSpPr>
          <p:spPr>
            <a:xfrm rot="6720000">
              <a:off x="2819879" y="4802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6" name="Oval 955"/>
            <p:cNvSpPr/>
            <p:nvPr/>
          </p:nvSpPr>
          <p:spPr>
            <a:xfrm rot="8100000">
              <a:off x="2807122" y="4828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7" name="Oval 956"/>
            <p:cNvSpPr/>
            <p:nvPr/>
          </p:nvSpPr>
          <p:spPr>
            <a:xfrm>
              <a:off x="2763100" y="4839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8" name="Oval 957"/>
            <p:cNvSpPr/>
            <p:nvPr/>
          </p:nvSpPr>
          <p:spPr>
            <a:xfrm rot="9420000">
              <a:off x="2788204" y="4838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9" name="Oval 958"/>
            <p:cNvSpPr/>
            <p:nvPr/>
          </p:nvSpPr>
          <p:spPr>
            <a:xfrm rot="1320000">
              <a:off x="2749387" y="4822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0" name="Oval 959"/>
            <p:cNvSpPr/>
            <p:nvPr/>
          </p:nvSpPr>
          <p:spPr>
            <a:xfrm rot="4020000">
              <a:off x="2725057" y="4802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1" name="Oval 960"/>
            <p:cNvSpPr/>
            <p:nvPr/>
          </p:nvSpPr>
          <p:spPr>
            <a:xfrm rot="2700000">
              <a:off x="2732833" y="4819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2" name="Oval 961"/>
            <p:cNvSpPr/>
            <p:nvPr/>
          </p:nvSpPr>
          <p:spPr>
            <a:xfrm rot="5340000">
              <a:off x="2726779" y="478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3" name="Oval 962"/>
            <p:cNvSpPr/>
            <p:nvPr/>
          </p:nvSpPr>
          <p:spPr>
            <a:xfrm rot="6720000">
              <a:off x="2725346" y="4753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4" name="Oval 963"/>
            <p:cNvSpPr/>
            <p:nvPr/>
          </p:nvSpPr>
          <p:spPr>
            <a:xfrm rot="8100000">
              <a:off x="2731496" y="4747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5" name="Oval 964"/>
            <p:cNvSpPr/>
            <p:nvPr/>
          </p:nvSpPr>
          <p:spPr>
            <a:xfrm rot="9420000">
              <a:off x="2750391" y="4724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6" name="Oval 965"/>
            <p:cNvSpPr/>
            <p:nvPr/>
          </p:nvSpPr>
          <p:spPr>
            <a:xfrm>
              <a:off x="2742626" y="4805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8" name="Oval 967"/>
            <p:cNvSpPr/>
            <p:nvPr/>
          </p:nvSpPr>
          <p:spPr>
            <a:xfrm>
              <a:off x="3601300" y="4497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9" name="Oval 968"/>
            <p:cNvSpPr/>
            <p:nvPr/>
          </p:nvSpPr>
          <p:spPr>
            <a:xfrm rot="1320000">
              <a:off x="3625400" y="4496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0" name="Oval 969"/>
            <p:cNvSpPr/>
            <p:nvPr/>
          </p:nvSpPr>
          <p:spPr>
            <a:xfrm rot="4020000">
              <a:off x="3657790" y="4525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1" name="Oval 970"/>
            <p:cNvSpPr/>
            <p:nvPr/>
          </p:nvSpPr>
          <p:spPr>
            <a:xfrm rot="2700000">
              <a:off x="3646659" y="4509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2" name="Oval 971"/>
            <p:cNvSpPr/>
            <p:nvPr/>
          </p:nvSpPr>
          <p:spPr>
            <a:xfrm rot="5340000">
              <a:off x="3659511"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3" name="Oval 972"/>
            <p:cNvSpPr/>
            <p:nvPr/>
          </p:nvSpPr>
          <p:spPr>
            <a:xfrm rot="6720000">
              <a:off x="3658079" y="4573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4" name="Oval 973"/>
            <p:cNvSpPr/>
            <p:nvPr/>
          </p:nvSpPr>
          <p:spPr>
            <a:xfrm rot="8100000">
              <a:off x="3645322" y="4599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5" name="Oval 974"/>
            <p:cNvSpPr/>
            <p:nvPr/>
          </p:nvSpPr>
          <p:spPr>
            <a:xfrm>
              <a:off x="3601300" y="4610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6" name="Oval 975"/>
            <p:cNvSpPr/>
            <p:nvPr/>
          </p:nvSpPr>
          <p:spPr>
            <a:xfrm rot="9420000">
              <a:off x="3626404" y="4609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7" name="Oval 976"/>
            <p:cNvSpPr/>
            <p:nvPr/>
          </p:nvSpPr>
          <p:spPr>
            <a:xfrm rot="1320000">
              <a:off x="3587587" y="4593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8" name="Oval 977"/>
            <p:cNvSpPr/>
            <p:nvPr/>
          </p:nvSpPr>
          <p:spPr>
            <a:xfrm rot="4020000">
              <a:off x="3563257" y="4574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9" name="Oval 978"/>
            <p:cNvSpPr/>
            <p:nvPr/>
          </p:nvSpPr>
          <p:spPr>
            <a:xfrm rot="2700000">
              <a:off x="3571033" y="4590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0" name="Oval 979"/>
            <p:cNvSpPr/>
            <p:nvPr/>
          </p:nvSpPr>
          <p:spPr>
            <a:xfrm rot="5340000">
              <a:off x="3564979"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1" name="Oval 980"/>
            <p:cNvSpPr/>
            <p:nvPr/>
          </p:nvSpPr>
          <p:spPr>
            <a:xfrm rot="6720000">
              <a:off x="3563546" y="4524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2" name="Oval 981"/>
            <p:cNvSpPr/>
            <p:nvPr/>
          </p:nvSpPr>
          <p:spPr>
            <a:xfrm rot="8100000">
              <a:off x="3569696" y="4518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3" name="Oval 982"/>
            <p:cNvSpPr/>
            <p:nvPr/>
          </p:nvSpPr>
          <p:spPr>
            <a:xfrm rot="9420000">
              <a:off x="3588591" y="4495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4" name="Oval 983"/>
            <p:cNvSpPr/>
            <p:nvPr/>
          </p:nvSpPr>
          <p:spPr>
            <a:xfrm>
              <a:off x="3580826" y="4576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6" name="Oval 985"/>
            <p:cNvSpPr/>
            <p:nvPr/>
          </p:nvSpPr>
          <p:spPr>
            <a:xfrm>
              <a:off x="3753700" y="4649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7" name="Oval 986"/>
            <p:cNvSpPr/>
            <p:nvPr/>
          </p:nvSpPr>
          <p:spPr>
            <a:xfrm rot="1320000">
              <a:off x="3777800" y="4648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8" name="Oval 987"/>
            <p:cNvSpPr/>
            <p:nvPr/>
          </p:nvSpPr>
          <p:spPr>
            <a:xfrm rot="4020000">
              <a:off x="3810190" y="4677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9" name="Oval 988"/>
            <p:cNvSpPr/>
            <p:nvPr/>
          </p:nvSpPr>
          <p:spPr>
            <a:xfrm rot="2700000">
              <a:off x="3799059" y="4661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Oval 989"/>
            <p:cNvSpPr/>
            <p:nvPr/>
          </p:nvSpPr>
          <p:spPr>
            <a:xfrm rot="5340000">
              <a:off x="3811911" y="470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Oval 990"/>
            <p:cNvSpPr/>
            <p:nvPr/>
          </p:nvSpPr>
          <p:spPr>
            <a:xfrm rot="6720000">
              <a:off x="3810479" y="4725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Oval 991"/>
            <p:cNvSpPr/>
            <p:nvPr/>
          </p:nvSpPr>
          <p:spPr>
            <a:xfrm rot="8100000">
              <a:off x="3797722" y="4752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Oval 992"/>
            <p:cNvSpPr/>
            <p:nvPr/>
          </p:nvSpPr>
          <p:spPr>
            <a:xfrm>
              <a:off x="3753700" y="4763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Oval 993"/>
            <p:cNvSpPr/>
            <p:nvPr/>
          </p:nvSpPr>
          <p:spPr>
            <a:xfrm rot="9420000">
              <a:off x="3778804" y="4761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5" name="Oval 994"/>
            <p:cNvSpPr/>
            <p:nvPr/>
          </p:nvSpPr>
          <p:spPr>
            <a:xfrm rot="1320000">
              <a:off x="3739987" y="4745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6" name="Oval 995"/>
            <p:cNvSpPr/>
            <p:nvPr/>
          </p:nvSpPr>
          <p:spPr>
            <a:xfrm rot="4020000">
              <a:off x="3715657" y="4726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7" name="Oval 996"/>
            <p:cNvSpPr/>
            <p:nvPr/>
          </p:nvSpPr>
          <p:spPr>
            <a:xfrm rot="2700000">
              <a:off x="3723433" y="4742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8" name="Oval 997"/>
            <p:cNvSpPr/>
            <p:nvPr/>
          </p:nvSpPr>
          <p:spPr>
            <a:xfrm rot="5340000">
              <a:off x="3717379" y="470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9" name="Oval 998"/>
            <p:cNvSpPr/>
            <p:nvPr/>
          </p:nvSpPr>
          <p:spPr>
            <a:xfrm rot="6720000">
              <a:off x="3715946" y="4677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0" name="Oval 999"/>
            <p:cNvSpPr/>
            <p:nvPr/>
          </p:nvSpPr>
          <p:spPr>
            <a:xfrm rot="8100000">
              <a:off x="3722096" y="4671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1" name="Oval 1000"/>
            <p:cNvSpPr/>
            <p:nvPr/>
          </p:nvSpPr>
          <p:spPr>
            <a:xfrm rot="9420000">
              <a:off x="3740991" y="4648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2" name="Oval 1001"/>
            <p:cNvSpPr/>
            <p:nvPr/>
          </p:nvSpPr>
          <p:spPr>
            <a:xfrm>
              <a:off x="3733226" y="4729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4" name="Oval 1003"/>
            <p:cNvSpPr/>
            <p:nvPr/>
          </p:nvSpPr>
          <p:spPr>
            <a:xfrm>
              <a:off x="3982300" y="457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Oval 1004"/>
            <p:cNvSpPr/>
            <p:nvPr/>
          </p:nvSpPr>
          <p:spPr>
            <a:xfrm rot="1320000">
              <a:off x="4006400" y="457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Oval 1005"/>
            <p:cNvSpPr/>
            <p:nvPr/>
          </p:nvSpPr>
          <p:spPr>
            <a:xfrm rot="4020000">
              <a:off x="4038790" y="460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7" name="Oval 1006"/>
            <p:cNvSpPr/>
            <p:nvPr/>
          </p:nvSpPr>
          <p:spPr>
            <a:xfrm rot="2700000">
              <a:off x="4027659" y="458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8" name="Oval 1007"/>
            <p:cNvSpPr/>
            <p:nvPr/>
          </p:nvSpPr>
          <p:spPr>
            <a:xfrm rot="5340000">
              <a:off x="4040511"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9" name="Oval 1008"/>
            <p:cNvSpPr/>
            <p:nvPr/>
          </p:nvSpPr>
          <p:spPr>
            <a:xfrm rot="6720000">
              <a:off x="4039079" y="464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0" name="Oval 1009"/>
            <p:cNvSpPr/>
            <p:nvPr/>
          </p:nvSpPr>
          <p:spPr>
            <a:xfrm rot="8100000">
              <a:off x="4026322" y="467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1" name="Oval 1010"/>
            <p:cNvSpPr/>
            <p:nvPr/>
          </p:nvSpPr>
          <p:spPr>
            <a:xfrm>
              <a:off x="3982300" y="468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2" name="Oval 1011"/>
            <p:cNvSpPr/>
            <p:nvPr/>
          </p:nvSpPr>
          <p:spPr>
            <a:xfrm rot="9420000">
              <a:off x="4007404" y="468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3" name="Oval 1012"/>
            <p:cNvSpPr/>
            <p:nvPr/>
          </p:nvSpPr>
          <p:spPr>
            <a:xfrm rot="1320000">
              <a:off x="3968587" y="466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4" name="Oval 1013"/>
            <p:cNvSpPr/>
            <p:nvPr/>
          </p:nvSpPr>
          <p:spPr>
            <a:xfrm rot="4020000">
              <a:off x="3944257" y="465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5" name="Oval 1014"/>
            <p:cNvSpPr/>
            <p:nvPr/>
          </p:nvSpPr>
          <p:spPr>
            <a:xfrm rot="2700000">
              <a:off x="3952033" y="466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6" name="Oval 1015"/>
            <p:cNvSpPr/>
            <p:nvPr/>
          </p:nvSpPr>
          <p:spPr>
            <a:xfrm rot="5340000">
              <a:off x="3945979"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7" name="Oval 1016"/>
            <p:cNvSpPr/>
            <p:nvPr/>
          </p:nvSpPr>
          <p:spPr>
            <a:xfrm rot="6720000">
              <a:off x="3944546" y="460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8" name="Oval 1017"/>
            <p:cNvSpPr/>
            <p:nvPr/>
          </p:nvSpPr>
          <p:spPr>
            <a:xfrm rot="8100000">
              <a:off x="3950696" y="459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9" name="Oval 1018"/>
            <p:cNvSpPr/>
            <p:nvPr/>
          </p:nvSpPr>
          <p:spPr>
            <a:xfrm rot="9420000">
              <a:off x="3969591" y="457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0" name="Oval 1019"/>
            <p:cNvSpPr/>
            <p:nvPr/>
          </p:nvSpPr>
          <p:spPr>
            <a:xfrm>
              <a:off x="3961826" y="465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2" name="Oval 1021"/>
            <p:cNvSpPr/>
            <p:nvPr/>
          </p:nvSpPr>
          <p:spPr>
            <a:xfrm>
              <a:off x="3906100" y="487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3" name="Oval 1022"/>
            <p:cNvSpPr/>
            <p:nvPr/>
          </p:nvSpPr>
          <p:spPr>
            <a:xfrm rot="1320000">
              <a:off x="3930200" y="487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rot="4020000">
              <a:off x="3962590" y="490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p:cNvSpPr/>
            <p:nvPr/>
          </p:nvSpPr>
          <p:spPr>
            <a:xfrm rot="2700000">
              <a:off x="3951459" y="489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Oval 1025"/>
            <p:cNvSpPr/>
            <p:nvPr/>
          </p:nvSpPr>
          <p:spPr>
            <a:xfrm rot="5340000">
              <a:off x="3964311"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p:cNvSpPr/>
            <p:nvPr/>
          </p:nvSpPr>
          <p:spPr>
            <a:xfrm rot="6720000">
              <a:off x="3962879" y="495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Oval 1027"/>
            <p:cNvSpPr/>
            <p:nvPr/>
          </p:nvSpPr>
          <p:spPr>
            <a:xfrm rot="8100000">
              <a:off x="3950122" y="498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Oval 1028"/>
            <p:cNvSpPr/>
            <p:nvPr/>
          </p:nvSpPr>
          <p:spPr>
            <a:xfrm>
              <a:off x="3906100" y="499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 1029"/>
            <p:cNvSpPr/>
            <p:nvPr/>
          </p:nvSpPr>
          <p:spPr>
            <a:xfrm rot="9420000">
              <a:off x="3931204" y="499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Oval 1030"/>
            <p:cNvSpPr/>
            <p:nvPr/>
          </p:nvSpPr>
          <p:spPr>
            <a:xfrm rot="1320000">
              <a:off x="3892387" y="497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Oval 1031"/>
            <p:cNvSpPr/>
            <p:nvPr/>
          </p:nvSpPr>
          <p:spPr>
            <a:xfrm rot="4020000">
              <a:off x="3868057" y="495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Oval 1032"/>
            <p:cNvSpPr/>
            <p:nvPr/>
          </p:nvSpPr>
          <p:spPr>
            <a:xfrm rot="2700000">
              <a:off x="3875833" y="497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Oval 1033"/>
            <p:cNvSpPr/>
            <p:nvPr/>
          </p:nvSpPr>
          <p:spPr>
            <a:xfrm rot="5340000">
              <a:off x="3869779"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Oval 1034"/>
            <p:cNvSpPr/>
            <p:nvPr/>
          </p:nvSpPr>
          <p:spPr>
            <a:xfrm rot="6720000">
              <a:off x="3868346" y="490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Oval 1035"/>
            <p:cNvSpPr/>
            <p:nvPr/>
          </p:nvSpPr>
          <p:spPr>
            <a:xfrm rot="8100000">
              <a:off x="3874496" y="489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Oval 1036"/>
            <p:cNvSpPr/>
            <p:nvPr/>
          </p:nvSpPr>
          <p:spPr>
            <a:xfrm rot="9420000">
              <a:off x="3893391" y="487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Oval 1037"/>
            <p:cNvSpPr/>
            <p:nvPr/>
          </p:nvSpPr>
          <p:spPr>
            <a:xfrm>
              <a:off x="3885626" y="495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Oval 1039"/>
            <p:cNvSpPr/>
            <p:nvPr/>
          </p:nvSpPr>
          <p:spPr>
            <a:xfrm>
              <a:off x="4210900" y="503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Oval 1040"/>
            <p:cNvSpPr/>
            <p:nvPr/>
          </p:nvSpPr>
          <p:spPr>
            <a:xfrm rot="1320000">
              <a:off x="4235000" y="502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Oval 1041"/>
            <p:cNvSpPr/>
            <p:nvPr/>
          </p:nvSpPr>
          <p:spPr>
            <a:xfrm rot="4020000">
              <a:off x="4267390" y="505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Oval 1042"/>
            <p:cNvSpPr/>
            <p:nvPr/>
          </p:nvSpPr>
          <p:spPr>
            <a:xfrm rot="2700000">
              <a:off x="4256259" y="504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Oval 1043"/>
            <p:cNvSpPr/>
            <p:nvPr/>
          </p:nvSpPr>
          <p:spPr>
            <a:xfrm rot="5340000">
              <a:off x="4269111" y="508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Oval 1044"/>
            <p:cNvSpPr/>
            <p:nvPr/>
          </p:nvSpPr>
          <p:spPr>
            <a:xfrm rot="6720000">
              <a:off x="4267679" y="510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Oval 1045"/>
            <p:cNvSpPr/>
            <p:nvPr/>
          </p:nvSpPr>
          <p:spPr>
            <a:xfrm rot="8100000">
              <a:off x="4254922" y="513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Oval 1046"/>
            <p:cNvSpPr/>
            <p:nvPr/>
          </p:nvSpPr>
          <p:spPr>
            <a:xfrm>
              <a:off x="4210900" y="514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Oval 1047"/>
            <p:cNvSpPr/>
            <p:nvPr/>
          </p:nvSpPr>
          <p:spPr>
            <a:xfrm rot="9420000">
              <a:off x="4236004" y="514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Oval 1048"/>
            <p:cNvSpPr/>
            <p:nvPr/>
          </p:nvSpPr>
          <p:spPr>
            <a:xfrm rot="1320000">
              <a:off x="4197187" y="512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Oval 1049"/>
            <p:cNvSpPr/>
            <p:nvPr/>
          </p:nvSpPr>
          <p:spPr>
            <a:xfrm rot="4020000">
              <a:off x="4172857" y="510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Oval 1050"/>
            <p:cNvSpPr/>
            <p:nvPr/>
          </p:nvSpPr>
          <p:spPr>
            <a:xfrm rot="2700000">
              <a:off x="4180633" y="512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Oval 1051"/>
            <p:cNvSpPr/>
            <p:nvPr/>
          </p:nvSpPr>
          <p:spPr>
            <a:xfrm rot="5340000">
              <a:off x="4174579" y="508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Oval 1052"/>
            <p:cNvSpPr/>
            <p:nvPr/>
          </p:nvSpPr>
          <p:spPr>
            <a:xfrm rot="6720000">
              <a:off x="4173146" y="505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4" name="Oval 1053"/>
            <p:cNvSpPr/>
            <p:nvPr/>
          </p:nvSpPr>
          <p:spPr>
            <a:xfrm rot="8100000">
              <a:off x="4179296" y="505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5" name="Oval 1054"/>
            <p:cNvSpPr/>
            <p:nvPr/>
          </p:nvSpPr>
          <p:spPr>
            <a:xfrm rot="9420000">
              <a:off x="4198191" y="502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Oval 1055"/>
            <p:cNvSpPr/>
            <p:nvPr/>
          </p:nvSpPr>
          <p:spPr>
            <a:xfrm>
              <a:off x="4190426" y="511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Oval 1057"/>
            <p:cNvSpPr/>
            <p:nvPr/>
          </p:nvSpPr>
          <p:spPr>
            <a:xfrm>
              <a:off x="4363300" y="518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9" name="Oval 1058"/>
            <p:cNvSpPr/>
            <p:nvPr/>
          </p:nvSpPr>
          <p:spPr>
            <a:xfrm rot="1320000">
              <a:off x="4387400" y="518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0" name="Oval 1059"/>
            <p:cNvSpPr/>
            <p:nvPr/>
          </p:nvSpPr>
          <p:spPr>
            <a:xfrm rot="4020000">
              <a:off x="4419790" y="521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Oval 1060"/>
            <p:cNvSpPr/>
            <p:nvPr/>
          </p:nvSpPr>
          <p:spPr>
            <a:xfrm rot="2700000">
              <a:off x="4408659" y="519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Oval 1061"/>
            <p:cNvSpPr/>
            <p:nvPr/>
          </p:nvSpPr>
          <p:spPr>
            <a:xfrm rot="5340000">
              <a:off x="4421511"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Oval 1062"/>
            <p:cNvSpPr/>
            <p:nvPr/>
          </p:nvSpPr>
          <p:spPr>
            <a:xfrm rot="6720000">
              <a:off x="4420079" y="525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Oval 1063"/>
            <p:cNvSpPr/>
            <p:nvPr/>
          </p:nvSpPr>
          <p:spPr>
            <a:xfrm rot="8100000">
              <a:off x="4407322" y="528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Oval 1064"/>
            <p:cNvSpPr/>
            <p:nvPr/>
          </p:nvSpPr>
          <p:spPr>
            <a:xfrm>
              <a:off x="4363300" y="529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Oval 1065"/>
            <p:cNvSpPr/>
            <p:nvPr/>
          </p:nvSpPr>
          <p:spPr>
            <a:xfrm rot="9420000">
              <a:off x="4388404" y="529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Oval 1066"/>
            <p:cNvSpPr/>
            <p:nvPr/>
          </p:nvSpPr>
          <p:spPr>
            <a:xfrm rot="1320000">
              <a:off x="4349587" y="527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Oval 1067"/>
            <p:cNvSpPr/>
            <p:nvPr/>
          </p:nvSpPr>
          <p:spPr>
            <a:xfrm rot="4020000">
              <a:off x="4325257" y="526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9" name="Oval 1068"/>
            <p:cNvSpPr/>
            <p:nvPr/>
          </p:nvSpPr>
          <p:spPr>
            <a:xfrm rot="2700000">
              <a:off x="4333033" y="527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Oval 1069"/>
            <p:cNvSpPr/>
            <p:nvPr/>
          </p:nvSpPr>
          <p:spPr>
            <a:xfrm rot="5340000">
              <a:off x="4326979"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1" name="Oval 1070"/>
            <p:cNvSpPr/>
            <p:nvPr/>
          </p:nvSpPr>
          <p:spPr>
            <a:xfrm rot="6720000">
              <a:off x="4325546" y="521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Oval 1071"/>
            <p:cNvSpPr/>
            <p:nvPr/>
          </p:nvSpPr>
          <p:spPr>
            <a:xfrm rot="8100000">
              <a:off x="4331696" y="520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3" name="Oval 1072"/>
            <p:cNvSpPr/>
            <p:nvPr/>
          </p:nvSpPr>
          <p:spPr>
            <a:xfrm rot="9420000">
              <a:off x="4350591" y="518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4" name="Oval 1073"/>
            <p:cNvSpPr/>
            <p:nvPr/>
          </p:nvSpPr>
          <p:spPr>
            <a:xfrm>
              <a:off x="4342826" y="526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6" name="Oval 1075"/>
            <p:cNvSpPr/>
            <p:nvPr/>
          </p:nvSpPr>
          <p:spPr>
            <a:xfrm>
              <a:off x="4591900" y="5106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Oval 1076"/>
            <p:cNvSpPr/>
            <p:nvPr/>
          </p:nvSpPr>
          <p:spPr>
            <a:xfrm rot="1320000">
              <a:off x="4616000" y="5105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Oval 1077"/>
            <p:cNvSpPr/>
            <p:nvPr/>
          </p:nvSpPr>
          <p:spPr>
            <a:xfrm rot="4020000">
              <a:off x="4648390" y="5135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Oval 1078"/>
            <p:cNvSpPr/>
            <p:nvPr/>
          </p:nvSpPr>
          <p:spPr>
            <a:xfrm rot="2700000">
              <a:off x="4637259" y="5118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Oval 1079"/>
            <p:cNvSpPr/>
            <p:nvPr/>
          </p:nvSpPr>
          <p:spPr>
            <a:xfrm rot="5340000">
              <a:off x="4650111" y="516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Oval 1080"/>
            <p:cNvSpPr/>
            <p:nvPr/>
          </p:nvSpPr>
          <p:spPr>
            <a:xfrm rot="6720000">
              <a:off x="4648679" y="5183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Oval 1081"/>
            <p:cNvSpPr/>
            <p:nvPr/>
          </p:nvSpPr>
          <p:spPr>
            <a:xfrm rot="8100000">
              <a:off x="4635922" y="5209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Oval 1082"/>
            <p:cNvSpPr/>
            <p:nvPr/>
          </p:nvSpPr>
          <p:spPr>
            <a:xfrm>
              <a:off x="4591900" y="5220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p:cNvSpPr/>
            <p:nvPr/>
          </p:nvSpPr>
          <p:spPr>
            <a:xfrm rot="9420000">
              <a:off x="4617004" y="5219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Oval 1084"/>
            <p:cNvSpPr/>
            <p:nvPr/>
          </p:nvSpPr>
          <p:spPr>
            <a:xfrm rot="1320000">
              <a:off x="4578187" y="5203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Oval 1085"/>
            <p:cNvSpPr/>
            <p:nvPr/>
          </p:nvSpPr>
          <p:spPr>
            <a:xfrm rot="4020000">
              <a:off x="4553857" y="5183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Oval 1086"/>
            <p:cNvSpPr/>
            <p:nvPr/>
          </p:nvSpPr>
          <p:spPr>
            <a:xfrm rot="2700000">
              <a:off x="4561633" y="5200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Oval 1087"/>
            <p:cNvSpPr/>
            <p:nvPr/>
          </p:nvSpPr>
          <p:spPr>
            <a:xfrm rot="5340000">
              <a:off x="4555579" y="516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Oval 1088"/>
            <p:cNvSpPr/>
            <p:nvPr/>
          </p:nvSpPr>
          <p:spPr>
            <a:xfrm rot="6720000">
              <a:off x="4554146" y="5134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Oval 1089"/>
            <p:cNvSpPr/>
            <p:nvPr/>
          </p:nvSpPr>
          <p:spPr>
            <a:xfrm rot="8100000">
              <a:off x="4560296" y="5128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Oval 1090"/>
            <p:cNvSpPr/>
            <p:nvPr/>
          </p:nvSpPr>
          <p:spPr>
            <a:xfrm rot="9420000">
              <a:off x="4579191" y="5105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Oval 1091"/>
            <p:cNvSpPr/>
            <p:nvPr/>
          </p:nvSpPr>
          <p:spPr>
            <a:xfrm>
              <a:off x="4571426" y="5186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Oval 1093"/>
            <p:cNvSpPr/>
            <p:nvPr/>
          </p:nvSpPr>
          <p:spPr>
            <a:xfrm>
              <a:off x="4515700" y="541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Oval 1094"/>
            <p:cNvSpPr/>
            <p:nvPr/>
          </p:nvSpPr>
          <p:spPr>
            <a:xfrm rot="1320000">
              <a:off x="4539800" y="541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Oval 1095"/>
            <p:cNvSpPr/>
            <p:nvPr/>
          </p:nvSpPr>
          <p:spPr>
            <a:xfrm rot="4020000">
              <a:off x="4572190" y="543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Oval 1096"/>
            <p:cNvSpPr/>
            <p:nvPr/>
          </p:nvSpPr>
          <p:spPr>
            <a:xfrm rot="2700000">
              <a:off x="4561059" y="542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Oval 1097"/>
            <p:cNvSpPr/>
            <p:nvPr/>
          </p:nvSpPr>
          <p:spPr>
            <a:xfrm rot="5340000">
              <a:off x="4573911"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Oval 1098"/>
            <p:cNvSpPr/>
            <p:nvPr/>
          </p:nvSpPr>
          <p:spPr>
            <a:xfrm rot="6720000">
              <a:off x="4572479" y="548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Oval 1099"/>
            <p:cNvSpPr/>
            <p:nvPr/>
          </p:nvSpPr>
          <p:spPr>
            <a:xfrm rot="8100000">
              <a:off x="4559722" y="551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Oval 1100"/>
            <p:cNvSpPr/>
            <p:nvPr/>
          </p:nvSpPr>
          <p:spPr>
            <a:xfrm>
              <a:off x="4515700" y="552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Oval 1101"/>
            <p:cNvSpPr/>
            <p:nvPr/>
          </p:nvSpPr>
          <p:spPr>
            <a:xfrm rot="9420000">
              <a:off x="4540804" y="552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Oval 1102"/>
            <p:cNvSpPr/>
            <p:nvPr/>
          </p:nvSpPr>
          <p:spPr>
            <a:xfrm rot="1320000">
              <a:off x="4501987" y="550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Oval 1103"/>
            <p:cNvSpPr/>
            <p:nvPr/>
          </p:nvSpPr>
          <p:spPr>
            <a:xfrm rot="4020000">
              <a:off x="4477657" y="548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Oval 1104"/>
            <p:cNvSpPr/>
            <p:nvPr/>
          </p:nvSpPr>
          <p:spPr>
            <a:xfrm rot="2700000">
              <a:off x="4485433" y="550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Oval 1105"/>
            <p:cNvSpPr/>
            <p:nvPr/>
          </p:nvSpPr>
          <p:spPr>
            <a:xfrm rot="5340000">
              <a:off x="4479379"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Oval 1106"/>
            <p:cNvSpPr/>
            <p:nvPr/>
          </p:nvSpPr>
          <p:spPr>
            <a:xfrm rot="6720000">
              <a:off x="4477946" y="543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Oval 1107"/>
            <p:cNvSpPr/>
            <p:nvPr/>
          </p:nvSpPr>
          <p:spPr>
            <a:xfrm rot="8100000">
              <a:off x="4484096" y="543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Oval 1108"/>
            <p:cNvSpPr/>
            <p:nvPr/>
          </p:nvSpPr>
          <p:spPr>
            <a:xfrm rot="9420000">
              <a:off x="4502991" y="541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Oval 1109"/>
            <p:cNvSpPr/>
            <p:nvPr/>
          </p:nvSpPr>
          <p:spPr>
            <a:xfrm>
              <a:off x="4495226" y="549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2" name="Oval 1111"/>
            <p:cNvSpPr/>
            <p:nvPr/>
          </p:nvSpPr>
          <p:spPr>
            <a:xfrm>
              <a:off x="5353900" y="518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Oval 1112"/>
            <p:cNvSpPr/>
            <p:nvPr/>
          </p:nvSpPr>
          <p:spPr>
            <a:xfrm rot="1320000">
              <a:off x="5378000" y="518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Oval 1113"/>
            <p:cNvSpPr/>
            <p:nvPr/>
          </p:nvSpPr>
          <p:spPr>
            <a:xfrm rot="4020000">
              <a:off x="5410390" y="521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Oval 1114"/>
            <p:cNvSpPr/>
            <p:nvPr/>
          </p:nvSpPr>
          <p:spPr>
            <a:xfrm rot="2700000">
              <a:off x="5399259" y="519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Oval 1115"/>
            <p:cNvSpPr/>
            <p:nvPr/>
          </p:nvSpPr>
          <p:spPr>
            <a:xfrm rot="5340000">
              <a:off x="5412111"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Oval 1116"/>
            <p:cNvSpPr/>
            <p:nvPr/>
          </p:nvSpPr>
          <p:spPr>
            <a:xfrm rot="6720000">
              <a:off x="5410679" y="525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8" name="Oval 1117"/>
            <p:cNvSpPr/>
            <p:nvPr/>
          </p:nvSpPr>
          <p:spPr>
            <a:xfrm rot="8100000">
              <a:off x="5397922" y="528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9" name="Oval 1118"/>
            <p:cNvSpPr/>
            <p:nvPr/>
          </p:nvSpPr>
          <p:spPr>
            <a:xfrm>
              <a:off x="5353900" y="529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0" name="Oval 1119"/>
            <p:cNvSpPr/>
            <p:nvPr/>
          </p:nvSpPr>
          <p:spPr>
            <a:xfrm rot="9420000">
              <a:off x="5379004" y="529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1" name="Oval 1120"/>
            <p:cNvSpPr/>
            <p:nvPr/>
          </p:nvSpPr>
          <p:spPr>
            <a:xfrm rot="1320000">
              <a:off x="5340187" y="527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2" name="Oval 1121"/>
            <p:cNvSpPr/>
            <p:nvPr/>
          </p:nvSpPr>
          <p:spPr>
            <a:xfrm rot="4020000">
              <a:off x="5315857" y="526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3" name="Oval 1122"/>
            <p:cNvSpPr/>
            <p:nvPr/>
          </p:nvSpPr>
          <p:spPr>
            <a:xfrm rot="2700000">
              <a:off x="5323633" y="527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4" name="Oval 1123"/>
            <p:cNvSpPr/>
            <p:nvPr/>
          </p:nvSpPr>
          <p:spPr>
            <a:xfrm rot="5340000">
              <a:off x="5317579"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5" name="Oval 1124"/>
            <p:cNvSpPr/>
            <p:nvPr/>
          </p:nvSpPr>
          <p:spPr>
            <a:xfrm rot="6720000">
              <a:off x="5316146" y="521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 name="Oval 1125"/>
            <p:cNvSpPr/>
            <p:nvPr/>
          </p:nvSpPr>
          <p:spPr>
            <a:xfrm rot="8100000">
              <a:off x="5322296" y="520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Oval 1126"/>
            <p:cNvSpPr/>
            <p:nvPr/>
          </p:nvSpPr>
          <p:spPr>
            <a:xfrm rot="9420000">
              <a:off x="5341191" y="518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Oval 1127"/>
            <p:cNvSpPr/>
            <p:nvPr/>
          </p:nvSpPr>
          <p:spPr>
            <a:xfrm>
              <a:off x="5333426" y="526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0" name="Oval 1129"/>
            <p:cNvSpPr/>
            <p:nvPr/>
          </p:nvSpPr>
          <p:spPr>
            <a:xfrm>
              <a:off x="5506300" y="5335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Oval 1130"/>
            <p:cNvSpPr/>
            <p:nvPr/>
          </p:nvSpPr>
          <p:spPr>
            <a:xfrm rot="1320000">
              <a:off x="5530400" y="5334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Oval 1131"/>
            <p:cNvSpPr/>
            <p:nvPr/>
          </p:nvSpPr>
          <p:spPr>
            <a:xfrm rot="4020000">
              <a:off x="5562790" y="5363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Oval 1132"/>
            <p:cNvSpPr/>
            <p:nvPr/>
          </p:nvSpPr>
          <p:spPr>
            <a:xfrm rot="2700000">
              <a:off x="5551659" y="5347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Oval 1133"/>
            <p:cNvSpPr/>
            <p:nvPr/>
          </p:nvSpPr>
          <p:spPr>
            <a:xfrm rot="5340000">
              <a:off x="5564511" y="539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Oval 1134"/>
            <p:cNvSpPr/>
            <p:nvPr/>
          </p:nvSpPr>
          <p:spPr>
            <a:xfrm rot="6720000">
              <a:off x="5563079" y="5411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Oval 1135"/>
            <p:cNvSpPr/>
            <p:nvPr/>
          </p:nvSpPr>
          <p:spPr>
            <a:xfrm rot="8100000">
              <a:off x="5550322" y="5438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Oval 1136"/>
            <p:cNvSpPr/>
            <p:nvPr/>
          </p:nvSpPr>
          <p:spPr>
            <a:xfrm>
              <a:off x="5506300" y="5448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Oval 1137"/>
            <p:cNvSpPr/>
            <p:nvPr/>
          </p:nvSpPr>
          <p:spPr>
            <a:xfrm rot="9420000">
              <a:off x="5531404" y="5447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Oval 1138"/>
            <p:cNvSpPr/>
            <p:nvPr/>
          </p:nvSpPr>
          <p:spPr>
            <a:xfrm rot="1320000">
              <a:off x="5492587" y="5431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Oval 1139"/>
            <p:cNvSpPr/>
            <p:nvPr/>
          </p:nvSpPr>
          <p:spPr>
            <a:xfrm rot="4020000">
              <a:off x="5468257" y="5412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Oval 1140"/>
            <p:cNvSpPr/>
            <p:nvPr/>
          </p:nvSpPr>
          <p:spPr>
            <a:xfrm rot="2700000">
              <a:off x="5476033" y="5428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2" name="Oval 1141"/>
            <p:cNvSpPr/>
            <p:nvPr/>
          </p:nvSpPr>
          <p:spPr>
            <a:xfrm rot="5340000">
              <a:off x="5469979" y="539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3" name="Oval 1142"/>
            <p:cNvSpPr/>
            <p:nvPr/>
          </p:nvSpPr>
          <p:spPr>
            <a:xfrm rot="6720000">
              <a:off x="5468546" y="5362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Oval 1143"/>
            <p:cNvSpPr/>
            <p:nvPr/>
          </p:nvSpPr>
          <p:spPr>
            <a:xfrm rot="8100000">
              <a:off x="5474696" y="5356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Oval 1144"/>
            <p:cNvSpPr/>
            <p:nvPr/>
          </p:nvSpPr>
          <p:spPr>
            <a:xfrm rot="9420000">
              <a:off x="5493591" y="5334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Oval 1145"/>
            <p:cNvSpPr/>
            <p:nvPr/>
          </p:nvSpPr>
          <p:spPr>
            <a:xfrm>
              <a:off x="5485826" y="5415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8" name="Oval 1147"/>
            <p:cNvSpPr/>
            <p:nvPr/>
          </p:nvSpPr>
          <p:spPr>
            <a:xfrm>
              <a:off x="8249500" y="571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9" name="Oval 1148"/>
            <p:cNvSpPr/>
            <p:nvPr/>
          </p:nvSpPr>
          <p:spPr>
            <a:xfrm rot="1320000">
              <a:off x="8273600" y="571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0" name="Oval 1149"/>
            <p:cNvSpPr/>
            <p:nvPr/>
          </p:nvSpPr>
          <p:spPr>
            <a:xfrm rot="4020000">
              <a:off x="8305990" y="574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Oval 1150"/>
            <p:cNvSpPr/>
            <p:nvPr/>
          </p:nvSpPr>
          <p:spPr>
            <a:xfrm rot="2700000">
              <a:off x="8294859" y="572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2" name="Oval 1151"/>
            <p:cNvSpPr/>
            <p:nvPr/>
          </p:nvSpPr>
          <p:spPr>
            <a:xfrm rot="5340000">
              <a:off x="8307711"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3" name="Oval 1152"/>
            <p:cNvSpPr/>
            <p:nvPr/>
          </p:nvSpPr>
          <p:spPr>
            <a:xfrm rot="6720000">
              <a:off x="8306279" y="579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4" name="Oval 1153"/>
            <p:cNvSpPr/>
            <p:nvPr/>
          </p:nvSpPr>
          <p:spPr>
            <a:xfrm rot="8100000">
              <a:off x="8293522" y="581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Oval 1154"/>
            <p:cNvSpPr/>
            <p:nvPr/>
          </p:nvSpPr>
          <p:spPr>
            <a:xfrm>
              <a:off x="8249500" y="582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6" name="Oval 1155"/>
            <p:cNvSpPr/>
            <p:nvPr/>
          </p:nvSpPr>
          <p:spPr>
            <a:xfrm rot="9420000">
              <a:off x="8274604" y="582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 name="Oval 1156"/>
            <p:cNvSpPr/>
            <p:nvPr/>
          </p:nvSpPr>
          <p:spPr>
            <a:xfrm rot="1320000">
              <a:off x="8235787" y="581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8" name="Oval 1157"/>
            <p:cNvSpPr/>
            <p:nvPr/>
          </p:nvSpPr>
          <p:spPr>
            <a:xfrm rot="4020000">
              <a:off x="8211457" y="579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9" name="Oval 1158"/>
            <p:cNvSpPr/>
            <p:nvPr/>
          </p:nvSpPr>
          <p:spPr>
            <a:xfrm rot="2700000">
              <a:off x="8219233" y="580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0" name="Oval 1159"/>
            <p:cNvSpPr/>
            <p:nvPr/>
          </p:nvSpPr>
          <p:spPr>
            <a:xfrm rot="5340000">
              <a:off x="8213179"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1" name="Oval 1160"/>
            <p:cNvSpPr/>
            <p:nvPr/>
          </p:nvSpPr>
          <p:spPr>
            <a:xfrm rot="6720000">
              <a:off x="8211746" y="574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2" name="Oval 1161"/>
            <p:cNvSpPr/>
            <p:nvPr/>
          </p:nvSpPr>
          <p:spPr>
            <a:xfrm rot="8100000">
              <a:off x="8217896" y="573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Oval 1162"/>
            <p:cNvSpPr/>
            <p:nvPr/>
          </p:nvSpPr>
          <p:spPr>
            <a:xfrm rot="9420000">
              <a:off x="8236791" y="571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Oval 1163"/>
            <p:cNvSpPr/>
            <p:nvPr/>
          </p:nvSpPr>
          <p:spPr>
            <a:xfrm>
              <a:off x="8229026" y="579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6" name="Oval 1165"/>
            <p:cNvSpPr/>
            <p:nvPr/>
          </p:nvSpPr>
          <p:spPr>
            <a:xfrm>
              <a:off x="5658700" y="5563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Oval 1166"/>
            <p:cNvSpPr/>
            <p:nvPr/>
          </p:nvSpPr>
          <p:spPr>
            <a:xfrm rot="1320000">
              <a:off x="5682800" y="5562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Oval 1167"/>
            <p:cNvSpPr/>
            <p:nvPr/>
          </p:nvSpPr>
          <p:spPr>
            <a:xfrm rot="4020000">
              <a:off x="5715190" y="5592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Oval 1168"/>
            <p:cNvSpPr/>
            <p:nvPr/>
          </p:nvSpPr>
          <p:spPr>
            <a:xfrm rot="2700000">
              <a:off x="5704059" y="5576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Oval 1169"/>
            <p:cNvSpPr/>
            <p:nvPr/>
          </p:nvSpPr>
          <p:spPr>
            <a:xfrm rot="5340000">
              <a:off x="5716911"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Oval 1170"/>
            <p:cNvSpPr/>
            <p:nvPr/>
          </p:nvSpPr>
          <p:spPr>
            <a:xfrm rot="6720000">
              <a:off x="5715479" y="5640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Oval 1171"/>
            <p:cNvSpPr/>
            <p:nvPr/>
          </p:nvSpPr>
          <p:spPr>
            <a:xfrm rot="8100000">
              <a:off x="5702722" y="5666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Oval 1172"/>
            <p:cNvSpPr/>
            <p:nvPr/>
          </p:nvSpPr>
          <p:spPr>
            <a:xfrm>
              <a:off x="5658700" y="5677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Oval 1173"/>
            <p:cNvSpPr/>
            <p:nvPr/>
          </p:nvSpPr>
          <p:spPr>
            <a:xfrm rot="9420000">
              <a:off x="5683804" y="5676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Oval 1174"/>
            <p:cNvSpPr/>
            <p:nvPr/>
          </p:nvSpPr>
          <p:spPr>
            <a:xfrm rot="1320000">
              <a:off x="5644987" y="5660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Oval 1175"/>
            <p:cNvSpPr/>
            <p:nvPr/>
          </p:nvSpPr>
          <p:spPr>
            <a:xfrm rot="4020000">
              <a:off x="5620657" y="5641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Oval 1176"/>
            <p:cNvSpPr/>
            <p:nvPr/>
          </p:nvSpPr>
          <p:spPr>
            <a:xfrm rot="2700000">
              <a:off x="5628433" y="5657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8" name="Oval 1177"/>
            <p:cNvSpPr/>
            <p:nvPr/>
          </p:nvSpPr>
          <p:spPr>
            <a:xfrm rot="5340000">
              <a:off x="5622379"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9" name="Oval 1178"/>
            <p:cNvSpPr/>
            <p:nvPr/>
          </p:nvSpPr>
          <p:spPr>
            <a:xfrm rot="6720000">
              <a:off x="5620946" y="5591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0" name="Oval 1179"/>
            <p:cNvSpPr/>
            <p:nvPr/>
          </p:nvSpPr>
          <p:spPr>
            <a:xfrm rot="8100000">
              <a:off x="5627096" y="5585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Oval 1180"/>
            <p:cNvSpPr/>
            <p:nvPr/>
          </p:nvSpPr>
          <p:spPr>
            <a:xfrm rot="9420000">
              <a:off x="5645991" y="5562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Oval 1181"/>
            <p:cNvSpPr/>
            <p:nvPr/>
          </p:nvSpPr>
          <p:spPr>
            <a:xfrm>
              <a:off x="5638226" y="5643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4" name="Oval 1183"/>
            <p:cNvSpPr/>
            <p:nvPr/>
          </p:nvSpPr>
          <p:spPr>
            <a:xfrm>
              <a:off x="4134700" y="122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Oval 1184"/>
            <p:cNvSpPr/>
            <p:nvPr/>
          </p:nvSpPr>
          <p:spPr>
            <a:xfrm rot="1320000">
              <a:off x="4158800" y="121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Oval 1185"/>
            <p:cNvSpPr/>
            <p:nvPr/>
          </p:nvSpPr>
          <p:spPr>
            <a:xfrm rot="4020000">
              <a:off x="4191190" y="124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Oval 1186"/>
            <p:cNvSpPr/>
            <p:nvPr/>
          </p:nvSpPr>
          <p:spPr>
            <a:xfrm rot="2700000">
              <a:off x="4180059" y="123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8" name="Oval 1187"/>
            <p:cNvSpPr/>
            <p:nvPr/>
          </p:nvSpPr>
          <p:spPr>
            <a:xfrm rot="5340000">
              <a:off x="4192911"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9" name="Oval 1188"/>
            <p:cNvSpPr/>
            <p:nvPr/>
          </p:nvSpPr>
          <p:spPr>
            <a:xfrm rot="6720000">
              <a:off x="4191479" y="129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0" name="Oval 1189"/>
            <p:cNvSpPr/>
            <p:nvPr/>
          </p:nvSpPr>
          <p:spPr>
            <a:xfrm rot="8100000">
              <a:off x="4178722" y="132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1" name="Oval 1190"/>
            <p:cNvSpPr/>
            <p:nvPr/>
          </p:nvSpPr>
          <p:spPr>
            <a:xfrm>
              <a:off x="4134700" y="133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2" name="Oval 1191"/>
            <p:cNvSpPr/>
            <p:nvPr/>
          </p:nvSpPr>
          <p:spPr>
            <a:xfrm rot="9420000">
              <a:off x="4159804" y="133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3" name="Oval 1192"/>
            <p:cNvSpPr/>
            <p:nvPr/>
          </p:nvSpPr>
          <p:spPr>
            <a:xfrm rot="1320000">
              <a:off x="4120987" y="131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Oval 1193"/>
            <p:cNvSpPr/>
            <p:nvPr/>
          </p:nvSpPr>
          <p:spPr>
            <a:xfrm rot="4020000">
              <a:off x="4096657" y="129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Oval 1194"/>
            <p:cNvSpPr/>
            <p:nvPr/>
          </p:nvSpPr>
          <p:spPr>
            <a:xfrm rot="2700000">
              <a:off x="4104433" y="131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Oval 1195"/>
            <p:cNvSpPr/>
            <p:nvPr/>
          </p:nvSpPr>
          <p:spPr>
            <a:xfrm rot="5340000">
              <a:off x="4098379"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Oval 1196"/>
            <p:cNvSpPr/>
            <p:nvPr/>
          </p:nvSpPr>
          <p:spPr>
            <a:xfrm rot="6720000">
              <a:off x="4096946" y="124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Oval 1197"/>
            <p:cNvSpPr/>
            <p:nvPr/>
          </p:nvSpPr>
          <p:spPr>
            <a:xfrm rot="8100000">
              <a:off x="4103096" y="124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Oval 1198"/>
            <p:cNvSpPr/>
            <p:nvPr/>
          </p:nvSpPr>
          <p:spPr>
            <a:xfrm rot="9420000">
              <a:off x="4121991" y="121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Oval 1199"/>
            <p:cNvSpPr/>
            <p:nvPr/>
          </p:nvSpPr>
          <p:spPr>
            <a:xfrm>
              <a:off x="4114226" y="130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2" name="Oval 1201"/>
            <p:cNvSpPr/>
            <p:nvPr/>
          </p:nvSpPr>
          <p:spPr>
            <a:xfrm>
              <a:off x="4287100" y="137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Oval 1202"/>
            <p:cNvSpPr/>
            <p:nvPr/>
          </p:nvSpPr>
          <p:spPr>
            <a:xfrm rot="1320000">
              <a:off x="4311200" y="137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Oval 1203"/>
            <p:cNvSpPr/>
            <p:nvPr/>
          </p:nvSpPr>
          <p:spPr>
            <a:xfrm rot="4020000">
              <a:off x="4343590" y="140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Oval 1204"/>
            <p:cNvSpPr/>
            <p:nvPr/>
          </p:nvSpPr>
          <p:spPr>
            <a:xfrm rot="2700000">
              <a:off x="4332459" y="138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Oval 1205"/>
            <p:cNvSpPr/>
            <p:nvPr/>
          </p:nvSpPr>
          <p:spPr>
            <a:xfrm rot="5340000">
              <a:off x="4345311"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Oval 1206"/>
            <p:cNvSpPr/>
            <p:nvPr/>
          </p:nvSpPr>
          <p:spPr>
            <a:xfrm rot="6720000">
              <a:off x="4343879" y="144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Oval 1207"/>
            <p:cNvSpPr/>
            <p:nvPr/>
          </p:nvSpPr>
          <p:spPr>
            <a:xfrm rot="8100000">
              <a:off x="4331122" y="147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Oval 1208"/>
            <p:cNvSpPr/>
            <p:nvPr/>
          </p:nvSpPr>
          <p:spPr>
            <a:xfrm>
              <a:off x="4287100" y="148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Oval 1209"/>
            <p:cNvSpPr/>
            <p:nvPr/>
          </p:nvSpPr>
          <p:spPr>
            <a:xfrm rot="9420000">
              <a:off x="4312204" y="148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1" name="Oval 1210"/>
            <p:cNvSpPr/>
            <p:nvPr/>
          </p:nvSpPr>
          <p:spPr>
            <a:xfrm rot="1320000">
              <a:off x="4273387" y="146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2" name="Oval 1211"/>
            <p:cNvSpPr/>
            <p:nvPr/>
          </p:nvSpPr>
          <p:spPr>
            <a:xfrm rot="4020000">
              <a:off x="4249057" y="145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3" name="Oval 1212"/>
            <p:cNvSpPr/>
            <p:nvPr/>
          </p:nvSpPr>
          <p:spPr>
            <a:xfrm rot="2700000">
              <a:off x="4256833" y="146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4" name="Oval 1213"/>
            <p:cNvSpPr/>
            <p:nvPr/>
          </p:nvSpPr>
          <p:spPr>
            <a:xfrm rot="5340000">
              <a:off x="4250779"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5" name="Oval 1214"/>
            <p:cNvSpPr/>
            <p:nvPr/>
          </p:nvSpPr>
          <p:spPr>
            <a:xfrm rot="6720000">
              <a:off x="4249346" y="140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Oval 1215"/>
            <p:cNvSpPr/>
            <p:nvPr/>
          </p:nvSpPr>
          <p:spPr>
            <a:xfrm rot="8100000">
              <a:off x="4255496" y="139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Oval 1216"/>
            <p:cNvSpPr/>
            <p:nvPr/>
          </p:nvSpPr>
          <p:spPr>
            <a:xfrm rot="9420000">
              <a:off x="4274391" y="137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Oval 1217"/>
            <p:cNvSpPr/>
            <p:nvPr/>
          </p:nvSpPr>
          <p:spPr>
            <a:xfrm>
              <a:off x="4266626" y="145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0" name="Oval 1219"/>
            <p:cNvSpPr/>
            <p:nvPr/>
          </p:nvSpPr>
          <p:spPr>
            <a:xfrm>
              <a:off x="4515700" y="1296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1" name="Oval 1220"/>
            <p:cNvSpPr/>
            <p:nvPr/>
          </p:nvSpPr>
          <p:spPr>
            <a:xfrm rot="1320000">
              <a:off x="4539800" y="1295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2" name="Oval 1221"/>
            <p:cNvSpPr/>
            <p:nvPr/>
          </p:nvSpPr>
          <p:spPr>
            <a:xfrm rot="4020000">
              <a:off x="4572190" y="1325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3" name="Oval 1222"/>
            <p:cNvSpPr/>
            <p:nvPr/>
          </p:nvSpPr>
          <p:spPr>
            <a:xfrm rot="2700000">
              <a:off x="4561059" y="1308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4" name="Oval 1223"/>
            <p:cNvSpPr/>
            <p:nvPr/>
          </p:nvSpPr>
          <p:spPr>
            <a:xfrm rot="5340000">
              <a:off x="4573911"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5" name="Oval 1224"/>
            <p:cNvSpPr/>
            <p:nvPr/>
          </p:nvSpPr>
          <p:spPr>
            <a:xfrm rot="6720000">
              <a:off x="4572479" y="1373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6" name="Oval 1225"/>
            <p:cNvSpPr/>
            <p:nvPr/>
          </p:nvSpPr>
          <p:spPr>
            <a:xfrm rot="8100000">
              <a:off x="4559722" y="1399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7" name="Oval 1226"/>
            <p:cNvSpPr/>
            <p:nvPr/>
          </p:nvSpPr>
          <p:spPr>
            <a:xfrm>
              <a:off x="4515700" y="1410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8" name="Oval 1227"/>
            <p:cNvSpPr/>
            <p:nvPr/>
          </p:nvSpPr>
          <p:spPr>
            <a:xfrm rot="9420000">
              <a:off x="4540804" y="1409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 name="Oval 1228"/>
            <p:cNvSpPr/>
            <p:nvPr/>
          </p:nvSpPr>
          <p:spPr>
            <a:xfrm rot="1320000">
              <a:off x="4501987" y="1393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0" name="Oval 1229"/>
            <p:cNvSpPr/>
            <p:nvPr/>
          </p:nvSpPr>
          <p:spPr>
            <a:xfrm rot="4020000">
              <a:off x="4477657" y="1373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1" name="Oval 1230"/>
            <p:cNvSpPr/>
            <p:nvPr/>
          </p:nvSpPr>
          <p:spPr>
            <a:xfrm rot="2700000">
              <a:off x="4485433" y="1390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2" name="Oval 1231"/>
            <p:cNvSpPr/>
            <p:nvPr/>
          </p:nvSpPr>
          <p:spPr>
            <a:xfrm rot="5340000">
              <a:off x="4479379"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3" name="Oval 1232"/>
            <p:cNvSpPr/>
            <p:nvPr/>
          </p:nvSpPr>
          <p:spPr>
            <a:xfrm rot="6720000">
              <a:off x="4477946" y="1324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4" name="Oval 1233"/>
            <p:cNvSpPr/>
            <p:nvPr/>
          </p:nvSpPr>
          <p:spPr>
            <a:xfrm rot="8100000">
              <a:off x="4484096" y="1318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5" name="Oval 1234"/>
            <p:cNvSpPr/>
            <p:nvPr/>
          </p:nvSpPr>
          <p:spPr>
            <a:xfrm rot="9420000">
              <a:off x="4502991" y="1295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6" name="Oval 1235"/>
            <p:cNvSpPr/>
            <p:nvPr/>
          </p:nvSpPr>
          <p:spPr>
            <a:xfrm>
              <a:off x="4495226" y="1376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8" name="Oval 1237"/>
            <p:cNvSpPr/>
            <p:nvPr/>
          </p:nvSpPr>
          <p:spPr>
            <a:xfrm>
              <a:off x="4439500" y="160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9" name="Oval 1238"/>
            <p:cNvSpPr/>
            <p:nvPr/>
          </p:nvSpPr>
          <p:spPr>
            <a:xfrm rot="1320000">
              <a:off x="4463600" y="160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0" name="Oval 1239"/>
            <p:cNvSpPr/>
            <p:nvPr/>
          </p:nvSpPr>
          <p:spPr>
            <a:xfrm rot="4020000">
              <a:off x="4495990" y="162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1" name="Oval 1240"/>
            <p:cNvSpPr/>
            <p:nvPr/>
          </p:nvSpPr>
          <p:spPr>
            <a:xfrm rot="2700000">
              <a:off x="4484859" y="161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2" name="Oval 1241"/>
            <p:cNvSpPr/>
            <p:nvPr/>
          </p:nvSpPr>
          <p:spPr>
            <a:xfrm rot="5340000">
              <a:off x="4497711"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3" name="Oval 1242"/>
            <p:cNvSpPr/>
            <p:nvPr/>
          </p:nvSpPr>
          <p:spPr>
            <a:xfrm rot="6720000">
              <a:off x="4496279" y="167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4" name="Oval 1243"/>
            <p:cNvSpPr/>
            <p:nvPr/>
          </p:nvSpPr>
          <p:spPr>
            <a:xfrm rot="8100000">
              <a:off x="4483522" y="170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5" name="Oval 1244"/>
            <p:cNvSpPr/>
            <p:nvPr/>
          </p:nvSpPr>
          <p:spPr>
            <a:xfrm>
              <a:off x="4439500" y="171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6" name="Oval 1245"/>
            <p:cNvSpPr/>
            <p:nvPr/>
          </p:nvSpPr>
          <p:spPr>
            <a:xfrm rot="9420000">
              <a:off x="4464604" y="171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7" name="Oval 1246"/>
            <p:cNvSpPr/>
            <p:nvPr/>
          </p:nvSpPr>
          <p:spPr>
            <a:xfrm rot="1320000">
              <a:off x="4425787" y="169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8" name="Oval 1247"/>
            <p:cNvSpPr/>
            <p:nvPr/>
          </p:nvSpPr>
          <p:spPr>
            <a:xfrm rot="4020000">
              <a:off x="4401457" y="167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9" name="Oval 1248"/>
            <p:cNvSpPr/>
            <p:nvPr/>
          </p:nvSpPr>
          <p:spPr>
            <a:xfrm rot="2700000">
              <a:off x="4409233" y="169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0" name="Oval 1249"/>
            <p:cNvSpPr/>
            <p:nvPr/>
          </p:nvSpPr>
          <p:spPr>
            <a:xfrm rot="5340000">
              <a:off x="4403179"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1" name="Oval 1250"/>
            <p:cNvSpPr/>
            <p:nvPr/>
          </p:nvSpPr>
          <p:spPr>
            <a:xfrm rot="6720000">
              <a:off x="4401746" y="162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2" name="Oval 1251"/>
            <p:cNvSpPr/>
            <p:nvPr/>
          </p:nvSpPr>
          <p:spPr>
            <a:xfrm rot="8100000">
              <a:off x="4407896" y="162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3" name="Oval 1252"/>
            <p:cNvSpPr/>
            <p:nvPr/>
          </p:nvSpPr>
          <p:spPr>
            <a:xfrm rot="9420000">
              <a:off x="4426791" y="160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4" name="Oval 1253"/>
            <p:cNvSpPr/>
            <p:nvPr/>
          </p:nvSpPr>
          <p:spPr>
            <a:xfrm>
              <a:off x="4419026" y="168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6" name="Oval 1255"/>
            <p:cNvSpPr/>
            <p:nvPr/>
          </p:nvSpPr>
          <p:spPr>
            <a:xfrm>
              <a:off x="5277700" y="137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Oval 1256"/>
            <p:cNvSpPr/>
            <p:nvPr/>
          </p:nvSpPr>
          <p:spPr>
            <a:xfrm rot="1320000">
              <a:off x="5301800" y="137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8" name="Oval 1257"/>
            <p:cNvSpPr/>
            <p:nvPr/>
          </p:nvSpPr>
          <p:spPr>
            <a:xfrm rot="4020000">
              <a:off x="5334190" y="140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9" name="Oval 1258"/>
            <p:cNvSpPr/>
            <p:nvPr/>
          </p:nvSpPr>
          <p:spPr>
            <a:xfrm rot="2700000">
              <a:off x="5323059" y="138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0" name="Oval 1259"/>
            <p:cNvSpPr/>
            <p:nvPr/>
          </p:nvSpPr>
          <p:spPr>
            <a:xfrm rot="5340000">
              <a:off x="5335911"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1" name="Oval 1260"/>
            <p:cNvSpPr/>
            <p:nvPr/>
          </p:nvSpPr>
          <p:spPr>
            <a:xfrm rot="6720000">
              <a:off x="5334479" y="144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2" name="Oval 1261"/>
            <p:cNvSpPr/>
            <p:nvPr/>
          </p:nvSpPr>
          <p:spPr>
            <a:xfrm rot="8100000">
              <a:off x="5321722" y="147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3" name="Oval 1262"/>
            <p:cNvSpPr/>
            <p:nvPr/>
          </p:nvSpPr>
          <p:spPr>
            <a:xfrm>
              <a:off x="5277700" y="148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4" name="Oval 1263"/>
            <p:cNvSpPr/>
            <p:nvPr/>
          </p:nvSpPr>
          <p:spPr>
            <a:xfrm rot="9420000">
              <a:off x="5302804" y="148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5" name="Oval 1264"/>
            <p:cNvSpPr/>
            <p:nvPr/>
          </p:nvSpPr>
          <p:spPr>
            <a:xfrm rot="1320000">
              <a:off x="5263987" y="146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6" name="Oval 1265"/>
            <p:cNvSpPr/>
            <p:nvPr/>
          </p:nvSpPr>
          <p:spPr>
            <a:xfrm rot="4020000">
              <a:off x="5239657" y="145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7" name="Oval 1266"/>
            <p:cNvSpPr/>
            <p:nvPr/>
          </p:nvSpPr>
          <p:spPr>
            <a:xfrm rot="2700000">
              <a:off x="5247433" y="146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8" name="Oval 1267"/>
            <p:cNvSpPr/>
            <p:nvPr/>
          </p:nvSpPr>
          <p:spPr>
            <a:xfrm rot="5340000">
              <a:off x="5241379"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9" name="Oval 1268"/>
            <p:cNvSpPr/>
            <p:nvPr/>
          </p:nvSpPr>
          <p:spPr>
            <a:xfrm rot="6720000">
              <a:off x="5239946" y="140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0" name="Oval 1269"/>
            <p:cNvSpPr/>
            <p:nvPr/>
          </p:nvSpPr>
          <p:spPr>
            <a:xfrm rot="8100000">
              <a:off x="5246096" y="139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1" name="Oval 1270"/>
            <p:cNvSpPr/>
            <p:nvPr/>
          </p:nvSpPr>
          <p:spPr>
            <a:xfrm rot="9420000">
              <a:off x="5264991" y="137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2" name="Oval 1271"/>
            <p:cNvSpPr/>
            <p:nvPr/>
          </p:nvSpPr>
          <p:spPr>
            <a:xfrm>
              <a:off x="5257226" y="145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4" name="Oval 1273"/>
            <p:cNvSpPr/>
            <p:nvPr/>
          </p:nvSpPr>
          <p:spPr>
            <a:xfrm>
              <a:off x="5430100" y="1525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5" name="Oval 1274"/>
            <p:cNvSpPr/>
            <p:nvPr/>
          </p:nvSpPr>
          <p:spPr>
            <a:xfrm rot="1320000">
              <a:off x="5454200" y="1524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6" name="Oval 1275"/>
            <p:cNvSpPr/>
            <p:nvPr/>
          </p:nvSpPr>
          <p:spPr>
            <a:xfrm rot="4020000">
              <a:off x="5486590" y="1553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7" name="Oval 1276"/>
            <p:cNvSpPr/>
            <p:nvPr/>
          </p:nvSpPr>
          <p:spPr>
            <a:xfrm rot="2700000">
              <a:off x="5475459" y="1537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8" name="Oval 1277"/>
            <p:cNvSpPr/>
            <p:nvPr/>
          </p:nvSpPr>
          <p:spPr>
            <a:xfrm rot="5340000">
              <a:off x="5488311" y="158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9" name="Oval 1278"/>
            <p:cNvSpPr/>
            <p:nvPr/>
          </p:nvSpPr>
          <p:spPr>
            <a:xfrm rot="6720000">
              <a:off x="5486879" y="1601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0" name="Oval 1279"/>
            <p:cNvSpPr/>
            <p:nvPr/>
          </p:nvSpPr>
          <p:spPr>
            <a:xfrm rot="8100000">
              <a:off x="5474122" y="1628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1" name="Oval 1280"/>
            <p:cNvSpPr/>
            <p:nvPr/>
          </p:nvSpPr>
          <p:spPr>
            <a:xfrm>
              <a:off x="5430100" y="1638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2" name="Oval 1281"/>
            <p:cNvSpPr/>
            <p:nvPr/>
          </p:nvSpPr>
          <p:spPr>
            <a:xfrm rot="9420000">
              <a:off x="5455204" y="1637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3" name="Oval 1282"/>
            <p:cNvSpPr/>
            <p:nvPr/>
          </p:nvSpPr>
          <p:spPr>
            <a:xfrm rot="1320000">
              <a:off x="5416387" y="1621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4" name="Oval 1283"/>
            <p:cNvSpPr/>
            <p:nvPr/>
          </p:nvSpPr>
          <p:spPr>
            <a:xfrm rot="4020000">
              <a:off x="5392057" y="1602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5" name="Oval 1284"/>
            <p:cNvSpPr/>
            <p:nvPr/>
          </p:nvSpPr>
          <p:spPr>
            <a:xfrm rot="2700000">
              <a:off x="5399833" y="1618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6" name="Oval 1285"/>
            <p:cNvSpPr/>
            <p:nvPr/>
          </p:nvSpPr>
          <p:spPr>
            <a:xfrm rot="5340000">
              <a:off x="5393779" y="158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7" name="Oval 1286"/>
            <p:cNvSpPr/>
            <p:nvPr/>
          </p:nvSpPr>
          <p:spPr>
            <a:xfrm rot="6720000">
              <a:off x="5392346" y="1552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Oval 1287"/>
            <p:cNvSpPr/>
            <p:nvPr/>
          </p:nvSpPr>
          <p:spPr>
            <a:xfrm rot="8100000">
              <a:off x="5398496" y="1546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Oval 1288"/>
            <p:cNvSpPr/>
            <p:nvPr/>
          </p:nvSpPr>
          <p:spPr>
            <a:xfrm rot="9420000">
              <a:off x="5417391" y="1524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0" name="Oval 1289"/>
            <p:cNvSpPr/>
            <p:nvPr/>
          </p:nvSpPr>
          <p:spPr>
            <a:xfrm>
              <a:off x="5409626" y="1605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2" name="Oval 1291"/>
            <p:cNvSpPr/>
            <p:nvPr/>
          </p:nvSpPr>
          <p:spPr>
            <a:xfrm>
              <a:off x="5658700" y="1449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3" name="Oval 1292"/>
            <p:cNvSpPr/>
            <p:nvPr/>
          </p:nvSpPr>
          <p:spPr>
            <a:xfrm rot="1320000">
              <a:off x="5682800" y="1448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4" name="Oval 1293"/>
            <p:cNvSpPr/>
            <p:nvPr/>
          </p:nvSpPr>
          <p:spPr>
            <a:xfrm rot="4020000">
              <a:off x="5715190" y="1477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5" name="Oval 1294"/>
            <p:cNvSpPr/>
            <p:nvPr/>
          </p:nvSpPr>
          <p:spPr>
            <a:xfrm rot="2700000">
              <a:off x="5704059" y="1461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6" name="Oval 1295"/>
            <p:cNvSpPr/>
            <p:nvPr/>
          </p:nvSpPr>
          <p:spPr>
            <a:xfrm rot="5340000">
              <a:off x="5716911"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7" name="Oval 1296"/>
            <p:cNvSpPr/>
            <p:nvPr/>
          </p:nvSpPr>
          <p:spPr>
            <a:xfrm rot="6720000">
              <a:off x="5715479" y="1525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8" name="Oval 1297"/>
            <p:cNvSpPr/>
            <p:nvPr/>
          </p:nvSpPr>
          <p:spPr>
            <a:xfrm rot="8100000">
              <a:off x="5702722" y="1551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9" name="Oval 1298"/>
            <p:cNvSpPr/>
            <p:nvPr/>
          </p:nvSpPr>
          <p:spPr>
            <a:xfrm>
              <a:off x="5658700" y="1562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0" name="Oval 1299"/>
            <p:cNvSpPr/>
            <p:nvPr/>
          </p:nvSpPr>
          <p:spPr>
            <a:xfrm rot="9420000">
              <a:off x="5683804" y="1561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1" name="Oval 1300"/>
            <p:cNvSpPr/>
            <p:nvPr/>
          </p:nvSpPr>
          <p:spPr>
            <a:xfrm rot="1320000">
              <a:off x="5644987" y="1545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Oval 1301"/>
            <p:cNvSpPr/>
            <p:nvPr/>
          </p:nvSpPr>
          <p:spPr>
            <a:xfrm rot="4020000">
              <a:off x="5620657" y="1526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3" name="Oval 1302"/>
            <p:cNvSpPr/>
            <p:nvPr/>
          </p:nvSpPr>
          <p:spPr>
            <a:xfrm rot="2700000">
              <a:off x="5628433" y="1542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4" name="Oval 1303"/>
            <p:cNvSpPr/>
            <p:nvPr/>
          </p:nvSpPr>
          <p:spPr>
            <a:xfrm rot="5340000">
              <a:off x="5622379"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5" name="Oval 1304"/>
            <p:cNvSpPr/>
            <p:nvPr/>
          </p:nvSpPr>
          <p:spPr>
            <a:xfrm rot="6720000">
              <a:off x="5620946" y="1476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6" name="Oval 1305"/>
            <p:cNvSpPr/>
            <p:nvPr/>
          </p:nvSpPr>
          <p:spPr>
            <a:xfrm rot="8100000">
              <a:off x="5627096" y="1470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7" name="Oval 1306"/>
            <p:cNvSpPr/>
            <p:nvPr/>
          </p:nvSpPr>
          <p:spPr>
            <a:xfrm rot="9420000">
              <a:off x="5645991" y="1447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8" name="Oval 1307"/>
            <p:cNvSpPr/>
            <p:nvPr/>
          </p:nvSpPr>
          <p:spPr>
            <a:xfrm>
              <a:off x="5638226" y="1528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0" name="Oval 1309"/>
            <p:cNvSpPr/>
            <p:nvPr/>
          </p:nvSpPr>
          <p:spPr>
            <a:xfrm>
              <a:off x="5582500" y="1753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1" name="Oval 1310"/>
            <p:cNvSpPr/>
            <p:nvPr/>
          </p:nvSpPr>
          <p:spPr>
            <a:xfrm rot="1320000">
              <a:off x="5606600" y="1752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2" name="Oval 1311"/>
            <p:cNvSpPr/>
            <p:nvPr/>
          </p:nvSpPr>
          <p:spPr>
            <a:xfrm rot="4020000">
              <a:off x="5638990" y="1782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3" name="Oval 1312"/>
            <p:cNvSpPr/>
            <p:nvPr/>
          </p:nvSpPr>
          <p:spPr>
            <a:xfrm rot="2700000">
              <a:off x="5627859" y="1766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4" name="Oval 1313"/>
            <p:cNvSpPr/>
            <p:nvPr/>
          </p:nvSpPr>
          <p:spPr>
            <a:xfrm rot="5340000">
              <a:off x="5640711" y="181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5" name="Oval 1314"/>
            <p:cNvSpPr/>
            <p:nvPr/>
          </p:nvSpPr>
          <p:spPr>
            <a:xfrm rot="6720000">
              <a:off x="5639279" y="1830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6" name="Oval 1315"/>
            <p:cNvSpPr/>
            <p:nvPr/>
          </p:nvSpPr>
          <p:spPr>
            <a:xfrm rot="8100000">
              <a:off x="5626522" y="1856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7" name="Oval 1316"/>
            <p:cNvSpPr/>
            <p:nvPr/>
          </p:nvSpPr>
          <p:spPr>
            <a:xfrm>
              <a:off x="5582500" y="1867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8" name="Oval 1317"/>
            <p:cNvSpPr/>
            <p:nvPr/>
          </p:nvSpPr>
          <p:spPr>
            <a:xfrm rot="9420000">
              <a:off x="5607604" y="1866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9" name="Oval 1318"/>
            <p:cNvSpPr/>
            <p:nvPr/>
          </p:nvSpPr>
          <p:spPr>
            <a:xfrm rot="1320000">
              <a:off x="5568787" y="1850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0" name="Oval 1319"/>
            <p:cNvSpPr/>
            <p:nvPr/>
          </p:nvSpPr>
          <p:spPr>
            <a:xfrm rot="4020000">
              <a:off x="5544457" y="1831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1" name="Oval 1320"/>
            <p:cNvSpPr/>
            <p:nvPr/>
          </p:nvSpPr>
          <p:spPr>
            <a:xfrm rot="2700000">
              <a:off x="5552233" y="1847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2" name="Oval 1321"/>
            <p:cNvSpPr/>
            <p:nvPr/>
          </p:nvSpPr>
          <p:spPr>
            <a:xfrm rot="5340000">
              <a:off x="5546179" y="181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3" name="Oval 1322"/>
            <p:cNvSpPr/>
            <p:nvPr/>
          </p:nvSpPr>
          <p:spPr>
            <a:xfrm rot="6720000">
              <a:off x="5544746" y="1781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4" name="Oval 1323"/>
            <p:cNvSpPr/>
            <p:nvPr/>
          </p:nvSpPr>
          <p:spPr>
            <a:xfrm rot="8100000">
              <a:off x="5550896" y="1775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5" name="Oval 1324"/>
            <p:cNvSpPr/>
            <p:nvPr/>
          </p:nvSpPr>
          <p:spPr>
            <a:xfrm rot="9420000">
              <a:off x="5569791" y="1752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6" name="Oval 1325"/>
            <p:cNvSpPr/>
            <p:nvPr/>
          </p:nvSpPr>
          <p:spPr>
            <a:xfrm>
              <a:off x="5562026" y="1833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8" name="Oval 1327"/>
            <p:cNvSpPr/>
            <p:nvPr/>
          </p:nvSpPr>
          <p:spPr>
            <a:xfrm>
              <a:off x="5887300" y="190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9" name="Oval 1328"/>
            <p:cNvSpPr/>
            <p:nvPr/>
          </p:nvSpPr>
          <p:spPr>
            <a:xfrm rot="1320000">
              <a:off x="5911400" y="190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0" name="Oval 1329"/>
            <p:cNvSpPr/>
            <p:nvPr/>
          </p:nvSpPr>
          <p:spPr>
            <a:xfrm rot="4020000">
              <a:off x="5943790" y="193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 name="Oval 1330"/>
            <p:cNvSpPr/>
            <p:nvPr/>
          </p:nvSpPr>
          <p:spPr>
            <a:xfrm rot="2700000">
              <a:off x="5932659" y="191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2" name="Oval 1331"/>
            <p:cNvSpPr/>
            <p:nvPr/>
          </p:nvSpPr>
          <p:spPr>
            <a:xfrm rot="5340000">
              <a:off x="5945511" y="196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3" name="Oval 1332"/>
            <p:cNvSpPr/>
            <p:nvPr/>
          </p:nvSpPr>
          <p:spPr>
            <a:xfrm rot="6720000">
              <a:off x="5944079" y="198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4" name="Oval 1333"/>
            <p:cNvSpPr/>
            <p:nvPr/>
          </p:nvSpPr>
          <p:spPr>
            <a:xfrm rot="8100000">
              <a:off x="5931322" y="200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5" name="Oval 1334"/>
            <p:cNvSpPr/>
            <p:nvPr/>
          </p:nvSpPr>
          <p:spPr>
            <a:xfrm>
              <a:off x="5887300" y="201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6" name="Oval 1335"/>
            <p:cNvSpPr/>
            <p:nvPr/>
          </p:nvSpPr>
          <p:spPr>
            <a:xfrm rot="9420000">
              <a:off x="5912404" y="201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7" name="Oval 1336"/>
            <p:cNvSpPr/>
            <p:nvPr/>
          </p:nvSpPr>
          <p:spPr>
            <a:xfrm rot="1320000">
              <a:off x="5873587" y="200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8" name="Oval 1337"/>
            <p:cNvSpPr/>
            <p:nvPr/>
          </p:nvSpPr>
          <p:spPr>
            <a:xfrm rot="4020000">
              <a:off x="5849257" y="198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9" name="Oval 1338"/>
            <p:cNvSpPr/>
            <p:nvPr/>
          </p:nvSpPr>
          <p:spPr>
            <a:xfrm rot="2700000">
              <a:off x="5857033" y="199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0" name="Oval 1339"/>
            <p:cNvSpPr/>
            <p:nvPr/>
          </p:nvSpPr>
          <p:spPr>
            <a:xfrm rot="5340000">
              <a:off x="5850979" y="196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1" name="Oval 1340"/>
            <p:cNvSpPr/>
            <p:nvPr/>
          </p:nvSpPr>
          <p:spPr>
            <a:xfrm rot="6720000">
              <a:off x="5849546" y="193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2" name="Oval 1341"/>
            <p:cNvSpPr/>
            <p:nvPr/>
          </p:nvSpPr>
          <p:spPr>
            <a:xfrm rot="8100000">
              <a:off x="5855696" y="192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3" name="Oval 1342"/>
            <p:cNvSpPr/>
            <p:nvPr/>
          </p:nvSpPr>
          <p:spPr>
            <a:xfrm rot="9420000">
              <a:off x="5874591" y="190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4" name="Oval 1343"/>
            <p:cNvSpPr/>
            <p:nvPr/>
          </p:nvSpPr>
          <p:spPr>
            <a:xfrm>
              <a:off x="5866826" y="198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6" name="Oval 1345"/>
            <p:cNvSpPr/>
            <p:nvPr/>
          </p:nvSpPr>
          <p:spPr>
            <a:xfrm>
              <a:off x="6039700" y="2058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7" name="Oval 1346"/>
            <p:cNvSpPr/>
            <p:nvPr/>
          </p:nvSpPr>
          <p:spPr>
            <a:xfrm rot="1320000">
              <a:off x="6063800" y="2057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8" name="Oval 1347"/>
            <p:cNvSpPr/>
            <p:nvPr/>
          </p:nvSpPr>
          <p:spPr>
            <a:xfrm rot="4020000">
              <a:off x="6096190" y="2087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9" name="Oval 1348"/>
            <p:cNvSpPr/>
            <p:nvPr/>
          </p:nvSpPr>
          <p:spPr>
            <a:xfrm rot="2700000">
              <a:off x="6085059" y="2070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0" name="Oval 1349"/>
            <p:cNvSpPr/>
            <p:nvPr/>
          </p:nvSpPr>
          <p:spPr>
            <a:xfrm rot="5340000">
              <a:off x="6097911"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1" name="Oval 1350"/>
            <p:cNvSpPr/>
            <p:nvPr/>
          </p:nvSpPr>
          <p:spPr>
            <a:xfrm rot="6720000">
              <a:off x="6096479" y="2135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2" name="Oval 1351"/>
            <p:cNvSpPr/>
            <p:nvPr/>
          </p:nvSpPr>
          <p:spPr>
            <a:xfrm rot="8100000">
              <a:off x="6083722" y="2161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3" name="Oval 1352"/>
            <p:cNvSpPr/>
            <p:nvPr/>
          </p:nvSpPr>
          <p:spPr>
            <a:xfrm>
              <a:off x="6039700" y="2172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4" name="Oval 1353"/>
            <p:cNvSpPr/>
            <p:nvPr/>
          </p:nvSpPr>
          <p:spPr>
            <a:xfrm rot="9420000">
              <a:off x="6064804" y="2171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5" name="Oval 1354"/>
            <p:cNvSpPr/>
            <p:nvPr/>
          </p:nvSpPr>
          <p:spPr>
            <a:xfrm rot="1320000">
              <a:off x="6025987" y="2155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6" name="Oval 1355"/>
            <p:cNvSpPr/>
            <p:nvPr/>
          </p:nvSpPr>
          <p:spPr>
            <a:xfrm rot="4020000">
              <a:off x="6001657" y="2135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7" name="Oval 1356"/>
            <p:cNvSpPr/>
            <p:nvPr/>
          </p:nvSpPr>
          <p:spPr>
            <a:xfrm rot="2700000">
              <a:off x="6009433" y="2152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8" name="Oval 1357"/>
            <p:cNvSpPr/>
            <p:nvPr/>
          </p:nvSpPr>
          <p:spPr>
            <a:xfrm rot="5340000">
              <a:off x="6003379"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9" name="Oval 1358"/>
            <p:cNvSpPr/>
            <p:nvPr/>
          </p:nvSpPr>
          <p:spPr>
            <a:xfrm rot="6720000">
              <a:off x="6001946" y="2086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0" name="Oval 1359"/>
            <p:cNvSpPr/>
            <p:nvPr/>
          </p:nvSpPr>
          <p:spPr>
            <a:xfrm rot="8100000">
              <a:off x="6008096" y="2080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1" name="Oval 1360"/>
            <p:cNvSpPr/>
            <p:nvPr/>
          </p:nvSpPr>
          <p:spPr>
            <a:xfrm rot="9420000">
              <a:off x="6026991" y="2057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2" name="Oval 1361"/>
            <p:cNvSpPr/>
            <p:nvPr/>
          </p:nvSpPr>
          <p:spPr>
            <a:xfrm>
              <a:off x="6019226" y="2138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4" name="Oval 1363"/>
            <p:cNvSpPr/>
            <p:nvPr/>
          </p:nvSpPr>
          <p:spPr>
            <a:xfrm>
              <a:off x="6268300" y="1982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5" name="Oval 1364"/>
            <p:cNvSpPr/>
            <p:nvPr/>
          </p:nvSpPr>
          <p:spPr>
            <a:xfrm rot="1320000">
              <a:off x="6292400" y="1981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6" name="Oval 1365"/>
            <p:cNvSpPr/>
            <p:nvPr/>
          </p:nvSpPr>
          <p:spPr>
            <a:xfrm rot="4020000">
              <a:off x="6324790" y="2010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7" name="Oval 1366"/>
            <p:cNvSpPr/>
            <p:nvPr/>
          </p:nvSpPr>
          <p:spPr>
            <a:xfrm rot="2700000">
              <a:off x="6313659" y="1994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8" name="Oval 1367"/>
            <p:cNvSpPr/>
            <p:nvPr/>
          </p:nvSpPr>
          <p:spPr>
            <a:xfrm rot="5340000">
              <a:off x="6326511" y="203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9" name="Oval 1368"/>
            <p:cNvSpPr/>
            <p:nvPr/>
          </p:nvSpPr>
          <p:spPr>
            <a:xfrm rot="6720000">
              <a:off x="6325079" y="2058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0" name="Oval 1369"/>
            <p:cNvSpPr/>
            <p:nvPr/>
          </p:nvSpPr>
          <p:spPr>
            <a:xfrm rot="8100000">
              <a:off x="6312322" y="2085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1" name="Oval 1370"/>
            <p:cNvSpPr/>
            <p:nvPr/>
          </p:nvSpPr>
          <p:spPr>
            <a:xfrm>
              <a:off x="6268300" y="2096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2" name="Oval 1371"/>
            <p:cNvSpPr/>
            <p:nvPr/>
          </p:nvSpPr>
          <p:spPr>
            <a:xfrm rot="9420000">
              <a:off x="6293404" y="2094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3" name="Oval 1372"/>
            <p:cNvSpPr/>
            <p:nvPr/>
          </p:nvSpPr>
          <p:spPr>
            <a:xfrm rot="1320000">
              <a:off x="6254587" y="2078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4" name="Oval 1373"/>
            <p:cNvSpPr/>
            <p:nvPr/>
          </p:nvSpPr>
          <p:spPr>
            <a:xfrm rot="4020000">
              <a:off x="6230257" y="2059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5" name="Oval 1374"/>
            <p:cNvSpPr/>
            <p:nvPr/>
          </p:nvSpPr>
          <p:spPr>
            <a:xfrm rot="2700000">
              <a:off x="6238033" y="2075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6" name="Oval 1375"/>
            <p:cNvSpPr/>
            <p:nvPr/>
          </p:nvSpPr>
          <p:spPr>
            <a:xfrm rot="5340000">
              <a:off x="6231979" y="203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7" name="Oval 1376"/>
            <p:cNvSpPr/>
            <p:nvPr/>
          </p:nvSpPr>
          <p:spPr>
            <a:xfrm rot="6720000">
              <a:off x="6230546" y="2010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8" name="Oval 1377"/>
            <p:cNvSpPr/>
            <p:nvPr/>
          </p:nvSpPr>
          <p:spPr>
            <a:xfrm rot="8100000">
              <a:off x="6236696" y="2004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9" name="Oval 1378"/>
            <p:cNvSpPr/>
            <p:nvPr/>
          </p:nvSpPr>
          <p:spPr>
            <a:xfrm rot="9420000">
              <a:off x="6255591" y="1981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0" name="Oval 1379"/>
            <p:cNvSpPr/>
            <p:nvPr/>
          </p:nvSpPr>
          <p:spPr>
            <a:xfrm>
              <a:off x="6247826" y="2062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2" name="Oval 1381"/>
            <p:cNvSpPr/>
            <p:nvPr/>
          </p:nvSpPr>
          <p:spPr>
            <a:xfrm>
              <a:off x="6192100" y="2287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3" name="Oval 1382"/>
            <p:cNvSpPr/>
            <p:nvPr/>
          </p:nvSpPr>
          <p:spPr>
            <a:xfrm rot="1320000">
              <a:off x="6216200" y="2286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4" name="Oval 1383"/>
            <p:cNvSpPr/>
            <p:nvPr/>
          </p:nvSpPr>
          <p:spPr>
            <a:xfrm rot="4020000">
              <a:off x="6248590" y="2315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5" name="Oval 1384"/>
            <p:cNvSpPr/>
            <p:nvPr/>
          </p:nvSpPr>
          <p:spPr>
            <a:xfrm rot="2700000">
              <a:off x="6237459" y="2299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6" name="Oval 1385"/>
            <p:cNvSpPr/>
            <p:nvPr/>
          </p:nvSpPr>
          <p:spPr>
            <a:xfrm rot="5340000">
              <a:off x="6250311" y="234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7" name="Oval 1386"/>
            <p:cNvSpPr/>
            <p:nvPr/>
          </p:nvSpPr>
          <p:spPr>
            <a:xfrm rot="6720000">
              <a:off x="6248879" y="2363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8" name="Oval 1387"/>
            <p:cNvSpPr/>
            <p:nvPr/>
          </p:nvSpPr>
          <p:spPr>
            <a:xfrm rot="8100000">
              <a:off x="6236122" y="2390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9" name="Oval 1388"/>
            <p:cNvSpPr/>
            <p:nvPr/>
          </p:nvSpPr>
          <p:spPr>
            <a:xfrm>
              <a:off x="6192100" y="2400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0" name="Oval 1389"/>
            <p:cNvSpPr/>
            <p:nvPr/>
          </p:nvSpPr>
          <p:spPr>
            <a:xfrm rot="9420000">
              <a:off x="6217204" y="2399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1" name="Oval 1390"/>
            <p:cNvSpPr/>
            <p:nvPr/>
          </p:nvSpPr>
          <p:spPr>
            <a:xfrm rot="1320000">
              <a:off x="6178387" y="2383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2" name="Oval 1391"/>
            <p:cNvSpPr/>
            <p:nvPr/>
          </p:nvSpPr>
          <p:spPr>
            <a:xfrm rot="4020000">
              <a:off x="6154057" y="2364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3" name="Oval 1392"/>
            <p:cNvSpPr/>
            <p:nvPr/>
          </p:nvSpPr>
          <p:spPr>
            <a:xfrm rot="2700000">
              <a:off x="6161833" y="2380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4" name="Oval 1393"/>
            <p:cNvSpPr/>
            <p:nvPr/>
          </p:nvSpPr>
          <p:spPr>
            <a:xfrm rot="5340000">
              <a:off x="6155779" y="234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5" name="Oval 1394"/>
            <p:cNvSpPr/>
            <p:nvPr/>
          </p:nvSpPr>
          <p:spPr>
            <a:xfrm rot="6720000">
              <a:off x="6154346" y="2314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6" name="Oval 1395"/>
            <p:cNvSpPr/>
            <p:nvPr/>
          </p:nvSpPr>
          <p:spPr>
            <a:xfrm rot="8100000">
              <a:off x="6160496" y="2308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7" name="Oval 1396"/>
            <p:cNvSpPr/>
            <p:nvPr/>
          </p:nvSpPr>
          <p:spPr>
            <a:xfrm rot="9420000">
              <a:off x="6179391" y="2286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8" name="Oval 1397"/>
            <p:cNvSpPr/>
            <p:nvPr/>
          </p:nvSpPr>
          <p:spPr>
            <a:xfrm>
              <a:off x="6171626" y="2367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0" name="Oval 1399"/>
            <p:cNvSpPr/>
            <p:nvPr/>
          </p:nvSpPr>
          <p:spPr>
            <a:xfrm>
              <a:off x="7030300" y="2058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1" name="Oval 1400"/>
            <p:cNvSpPr/>
            <p:nvPr/>
          </p:nvSpPr>
          <p:spPr>
            <a:xfrm rot="1320000">
              <a:off x="7054400" y="2057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2" name="Oval 1401"/>
            <p:cNvSpPr/>
            <p:nvPr/>
          </p:nvSpPr>
          <p:spPr>
            <a:xfrm rot="4020000">
              <a:off x="7086790" y="2087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3" name="Oval 1402"/>
            <p:cNvSpPr/>
            <p:nvPr/>
          </p:nvSpPr>
          <p:spPr>
            <a:xfrm rot="2700000">
              <a:off x="7075659" y="2070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4" name="Oval 1403"/>
            <p:cNvSpPr/>
            <p:nvPr/>
          </p:nvSpPr>
          <p:spPr>
            <a:xfrm rot="5340000">
              <a:off x="7088511"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5" name="Oval 1404"/>
            <p:cNvSpPr/>
            <p:nvPr/>
          </p:nvSpPr>
          <p:spPr>
            <a:xfrm rot="6720000">
              <a:off x="7087079" y="2135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6" name="Oval 1405"/>
            <p:cNvSpPr/>
            <p:nvPr/>
          </p:nvSpPr>
          <p:spPr>
            <a:xfrm rot="8100000">
              <a:off x="7074322" y="2161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7" name="Oval 1406"/>
            <p:cNvSpPr/>
            <p:nvPr/>
          </p:nvSpPr>
          <p:spPr>
            <a:xfrm>
              <a:off x="7030300" y="2172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8" name="Oval 1407"/>
            <p:cNvSpPr/>
            <p:nvPr/>
          </p:nvSpPr>
          <p:spPr>
            <a:xfrm rot="9420000">
              <a:off x="7055404" y="2171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9" name="Oval 1408"/>
            <p:cNvSpPr/>
            <p:nvPr/>
          </p:nvSpPr>
          <p:spPr>
            <a:xfrm rot="1320000">
              <a:off x="7016587" y="2155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0" name="Oval 1409"/>
            <p:cNvSpPr/>
            <p:nvPr/>
          </p:nvSpPr>
          <p:spPr>
            <a:xfrm rot="4020000">
              <a:off x="6992257" y="2135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1" name="Oval 1410"/>
            <p:cNvSpPr/>
            <p:nvPr/>
          </p:nvSpPr>
          <p:spPr>
            <a:xfrm rot="2700000">
              <a:off x="7000033" y="2152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2" name="Oval 1411"/>
            <p:cNvSpPr/>
            <p:nvPr/>
          </p:nvSpPr>
          <p:spPr>
            <a:xfrm rot="5340000">
              <a:off x="6993979"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 name="Oval 1412"/>
            <p:cNvSpPr/>
            <p:nvPr/>
          </p:nvSpPr>
          <p:spPr>
            <a:xfrm rot="6720000">
              <a:off x="6992546" y="2086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4" name="Oval 1413"/>
            <p:cNvSpPr/>
            <p:nvPr/>
          </p:nvSpPr>
          <p:spPr>
            <a:xfrm rot="8100000">
              <a:off x="6998696" y="2080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5" name="Oval 1414"/>
            <p:cNvSpPr/>
            <p:nvPr/>
          </p:nvSpPr>
          <p:spPr>
            <a:xfrm rot="9420000">
              <a:off x="7017591" y="2057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6" name="Oval 1415"/>
            <p:cNvSpPr/>
            <p:nvPr/>
          </p:nvSpPr>
          <p:spPr>
            <a:xfrm>
              <a:off x="7009826" y="2138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8" name="Oval 1417"/>
            <p:cNvSpPr/>
            <p:nvPr/>
          </p:nvSpPr>
          <p:spPr>
            <a:xfrm>
              <a:off x="7182700" y="221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9" name="Oval 1418"/>
            <p:cNvSpPr/>
            <p:nvPr/>
          </p:nvSpPr>
          <p:spPr>
            <a:xfrm rot="1320000">
              <a:off x="7206800" y="221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0" name="Oval 1419"/>
            <p:cNvSpPr/>
            <p:nvPr/>
          </p:nvSpPr>
          <p:spPr>
            <a:xfrm rot="4020000">
              <a:off x="7239190" y="223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1" name="Oval 1420"/>
            <p:cNvSpPr/>
            <p:nvPr/>
          </p:nvSpPr>
          <p:spPr>
            <a:xfrm rot="2700000">
              <a:off x="7228059" y="222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2" name="Oval 1421"/>
            <p:cNvSpPr/>
            <p:nvPr/>
          </p:nvSpPr>
          <p:spPr>
            <a:xfrm rot="5340000">
              <a:off x="7240911" y="226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3" name="Oval 1422"/>
            <p:cNvSpPr/>
            <p:nvPr/>
          </p:nvSpPr>
          <p:spPr>
            <a:xfrm rot="6720000">
              <a:off x="7239479" y="228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4" name="Oval 1423"/>
            <p:cNvSpPr/>
            <p:nvPr/>
          </p:nvSpPr>
          <p:spPr>
            <a:xfrm rot="8100000">
              <a:off x="7226722" y="231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5" name="Oval 1424"/>
            <p:cNvSpPr/>
            <p:nvPr/>
          </p:nvSpPr>
          <p:spPr>
            <a:xfrm>
              <a:off x="7182700" y="232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6" name="Oval 1425"/>
            <p:cNvSpPr/>
            <p:nvPr/>
          </p:nvSpPr>
          <p:spPr>
            <a:xfrm rot="9420000">
              <a:off x="7207804" y="232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7" name="Oval 1426"/>
            <p:cNvSpPr/>
            <p:nvPr/>
          </p:nvSpPr>
          <p:spPr>
            <a:xfrm rot="1320000">
              <a:off x="7168987" y="230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8" name="Oval 1427"/>
            <p:cNvSpPr/>
            <p:nvPr/>
          </p:nvSpPr>
          <p:spPr>
            <a:xfrm rot="4020000">
              <a:off x="7144657" y="228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9" name="Oval 1428"/>
            <p:cNvSpPr/>
            <p:nvPr/>
          </p:nvSpPr>
          <p:spPr>
            <a:xfrm rot="2700000">
              <a:off x="7152433" y="230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0" name="Oval 1429"/>
            <p:cNvSpPr/>
            <p:nvPr/>
          </p:nvSpPr>
          <p:spPr>
            <a:xfrm rot="5340000">
              <a:off x="7146379" y="226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1" name="Oval 1430"/>
            <p:cNvSpPr/>
            <p:nvPr/>
          </p:nvSpPr>
          <p:spPr>
            <a:xfrm rot="6720000">
              <a:off x="7144946" y="223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2" name="Oval 1431"/>
            <p:cNvSpPr/>
            <p:nvPr/>
          </p:nvSpPr>
          <p:spPr>
            <a:xfrm rot="8100000">
              <a:off x="7151096" y="223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 name="Oval 1432"/>
            <p:cNvSpPr/>
            <p:nvPr/>
          </p:nvSpPr>
          <p:spPr>
            <a:xfrm rot="9420000">
              <a:off x="7169991" y="220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 name="Oval 1433"/>
            <p:cNvSpPr/>
            <p:nvPr/>
          </p:nvSpPr>
          <p:spPr>
            <a:xfrm>
              <a:off x="7162226" y="229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6" name="Oval 1435"/>
            <p:cNvSpPr/>
            <p:nvPr/>
          </p:nvSpPr>
          <p:spPr>
            <a:xfrm>
              <a:off x="7411300" y="2134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7" name="Oval 1436"/>
            <p:cNvSpPr/>
            <p:nvPr/>
          </p:nvSpPr>
          <p:spPr>
            <a:xfrm rot="1320000">
              <a:off x="7435400" y="2133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8" name="Oval 1437"/>
            <p:cNvSpPr/>
            <p:nvPr/>
          </p:nvSpPr>
          <p:spPr>
            <a:xfrm rot="4020000">
              <a:off x="7467790" y="2163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9" name="Oval 1438"/>
            <p:cNvSpPr/>
            <p:nvPr/>
          </p:nvSpPr>
          <p:spPr>
            <a:xfrm rot="2700000">
              <a:off x="7456659" y="2147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0" name="Oval 1439"/>
            <p:cNvSpPr/>
            <p:nvPr/>
          </p:nvSpPr>
          <p:spPr>
            <a:xfrm rot="5340000">
              <a:off x="7469511" y="219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1" name="Oval 1440"/>
            <p:cNvSpPr/>
            <p:nvPr/>
          </p:nvSpPr>
          <p:spPr>
            <a:xfrm rot="6720000">
              <a:off x="7468079" y="2211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2" name="Oval 1441"/>
            <p:cNvSpPr/>
            <p:nvPr/>
          </p:nvSpPr>
          <p:spPr>
            <a:xfrm rot="8100000">
              <a:off x="7455322" y="2237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3" name="Oval 1442"/>
            <p:cNvSpPr/>
            <p:nvPr/>
          </p:nvSpPr>
          <p:spPr>
            <a:xfrm>
              <a:off x="7411300" y="2248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4" name="Oval 1443"/>
            <p:cNvSpPr/>
            <p:nvPr/>
          </p:nvSpPr>
          <p:spPr>
            <a:xfrm rot="9420000">
              <a:off x="7436404" y="2247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5" name="Oval 1444"/>
            <p:cNvSpPr/>
            <p:nvPr/>
          </p:nvSpPr>
          <p:spPr>
            <a:xfrm rot="1320000">
              <a:off x="7397587" y="2231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6" name="Oval 1445"/>
            <p:cNvSpPr/>
            <p:nvPr/>
          </p:nvSpPr>
          <p:spPr>
            <a:xfrm rot="4020000">
              <a:off x="7373257" y="2212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7" name="Oval 1446"/>
            <p:cNvSpPr/>
            <p:nvPr/>
          </p:nvSpPr>
          <p:spPr>
            <a:xfrm rot="2700000">
              <a:off x="7381033" y="2228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8" name="Oval 1447"/>
            <p:cNvSpPr/>
            <p:nvPr/>
          </p:nvSpPr>
          <p:spPr>
            <a:xfrm rot="5340000">
              <a:off x="7374979" y="219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9" name="Oval 1448"/>
            <p:cNvSpPr/>
            <p:nvPr/>
          </p:nvSpPr>
          <p:spPr>
            <a:xfrm rot="6720000">
              <a:off x="7373546" y="2162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0" name="Oval 1449"/>
            <p:cNvSpPr/>
            <p:nvPr/>
          </p:nvSpPr>
          <p:spPr>
            <a:xfrm rot="8100000">
              <a:off x="7379696" y="2156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1" name="Oval 1450"/>
            <p:cNvSpPr/>
            <p:nvPr/>
          </p:nvSpPr>
          <p:spPr>
            <a:xfrm rot="9420000">
              <a:off x="7398591" y="2133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2" name="Oval 1451"/>
            <p:cNvSpPr/>
            <p:nvPr/>
          </p:nvSpPr>
          <p:spPr>
            <a:xfrm>
              <a:off x="7390826" y="2214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4" name="Oval 1453"/>
            <p:cNvSpPr/>
            <p:nvPr/>
          </p:nvSpPr>
          <p:spPr>
            <a:xfrm>
              <a:off x="7335100" y="243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5" name="Oval 1454"/>
            <p:cNvSpPr/>
            <p:nvPr/>
          </p:nvSpPr>
          <p:spPr>
            <a:xfrm rot="1320000">
              <a:off x="7359200" y="243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6" name="Oval 1455"/>
            <p:cNvSpPr/>
            <p:nvPr/>
          </p:nvSpPr>
          <p:spPr>
            <a:xfrm rot="4020000">
              <a:off x="7391590" y="246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7" name="Oval 1456"/>
            <p:cNvSpPr/>
            <p:nvPr/>
          </p:nvSpPr>
          <p:spPr>
            <a:xfrm rot="2700000">
              <a:off x="7380459" y="245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8" name="Oval 1457"/>
            <p:cNvSpPr/>
            <p:nvPr/>
          </p:nvSpPr>
          <p:spPr>
            <a:xfrm rot="5340000">
              <a:off x="7393311"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9" name="Oval 1458"/>
            <p:cNvSpPr/>
            <p:nvPr/>
          </p:nvSpPr>
          <p:spPr>
            <a:xfrm rot="6720000">
              <a:off x="7391879" y="251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0" name="Oval 1459"/>
            <p:cNvSpPr/>
            <p:nvPr/>
          </p:nvSpPr>
          <p:spPr>
            <a:xfrm rot="8100000">
              <a:off x="7379122" y="254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1" name="Oval 1460"/>
            <p:cNvSpPr/>
            <p:nvPr/>
          </p:nvSpPr>
          <p:spPr>
            <a:xfrm>
              <a:off x="7335100" y="255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2" name="Oval 1461"/>
            <p:cNvSpPr/>
            <p:nvPr/>
          </p:nvSpPr>
          <p:spPr>
            <a:xfrm rot="9420000">
              <a:off x="7360204" y="255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3" name="Oval 1462"/>
            <p:cNvSpPr/>
            <p:nvPr/>
          </p:nvSpPr>
          <p:spPr>
            <a:xfrm rot="1320000">
              <a:off x="7321387" y="253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4" name="Oval 1463"/>
            <p:cNvSpPr/>
            <p:nvPr/>
          </p:nvSpPr>
          <p:spPr>
            <a:xfrm rot="4020000">
              <a:off x="7297057" y="251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5" name="Oval 1464"/>
            <p:cNvSpPr/>
            <p:nvPr/>
          </p:nvSpPr>
          <p:spPr>
            <a:xfrm rot="2700000">
              <a:off x="7304833" y="253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6" name="Oval 1465"/>
            <p:cNvSpPr/>
            <p:nvPr/>
          </p:nvSpPr>
          <p:spPr>
            <a:xfrm rot="5340000">
              <a:off x="7298779"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7" name="Oval 1466"/>
            <p:cNvSpPr/>
            <p:nvPr/>
          </p:nvSpPr>
          <p:spPr>
            <a:xfrm rot="6720000">
              <a:off x="7297346" y="246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8" name="Oval 1467"/>
            <p:cNvSpPr/>
            <p:nvPr/>
          </p:nvSpPr>
          <p:spPr>
            <a:xfrm rot="8100000">
              <a:off x="7303496" y="246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9" name="Oval 1468"/>
            <p:cNvSpPr/>
            <p:nvPr/>
          </p:nvSpPr>
          <p:spPr>
            <a:xfrm rot="9420000">
              <a:off x="7322391" y="243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0" name="Oval 1469"/>
            <p:cNvSpPr/>
            <p:nvPr/>
          </p:nvSpPr>
          <p:spPr>
            <a:xfrm>
              <a:off x="7314626" y="251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2" name="Oval 1471"/>
            <p:cNvSpPr/>
            <p:nvPr/>
          </p:nvSpPr>
          <p:spPr>
            <a:xfrm>
              <a:off x="4896700" y="15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3" name="Oval 1472"/>
            <p:cNvSpPr/>
            <p:nvPr/>
          </p:nvSpPr>
          <p:spPr>
            <a:xfrm rot="1320000">
              <a:off x="4920800" y="15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4" name="Oval 1473"/>
            <p:cNvSpPr/>
            <p:nvPr/>
          </p:nvSpPr>
          <p:spPr>
            <a:xfrm rot="4020000">
              <a:off x="4953190" y="18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5" name="Oval 1474"/>
            <p:cNvSpPr/>
            <p:nvPr/>
          </p:nvSpPr>
          <p:spPr>
            <a:xfrm rot="2700000">
              <a:off x="4942059" y="16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6" name="Oval 1475"/>
            <p:cNvSpPr/>
            <p:nvPr/>
          </p:nvSpPr>
          <p:spPr>
            <a:xfrm rot="5340000">
              <a:off x="4954911"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7" name="Oval 1476"/>
            <p:cNvSpPr/>
            <p:nvPr/>
          </p:nvSpPr>
          <p:spPr>
            <a:xfrm rot="6720000">
              <a:off x="4953479" y="23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8" name="Oval 1477"/>
            <p:cNvSpPr/>
            <p:nvPr/>
          </p:nvSpPr>
          <p:spPr>
            <a:xfrm rot="8100000">
              <a:off x="4940722" y="25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9" name="Oval 1478"/>
            <p:cNvSpPr/>
            <p:nvPr/>
          </p:nvSpPr>
          <p:spPr>
            <a:xfrm>
              <a:off x="4896700" y="26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0" name="Oval 1479"/>
            <p:cNvSpPr/>
            <p:nvPr/>
          </p:nvSpPr>
          <p:spPr>
            <a:xfrm rot="9420000">
              <a:off x="4921804" y="26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1" name="Oval 1480"/>
            <p:cNvSpPr/>
            <p:nvPr/>
          </p:nvSpPr>
          <p:spPr>
            <a:xfrm rot="1320000">
              <a:off x="4882987" y="25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2" name="Oval 1481"/>
            <p:cNvSpPr/>
            <p:nvPr/>
          </p:nvSpPr>
          <p:spPr>
            <a:xfrm rot="4020000">
              <a:off x="4858657" y="23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3" name="Oval 1482"/>
            <p:cNvSpPr/>
            <p:nvPr/>
          </p:nvSpPr>
          <p:spPr>
            <a:xfrm rot="2700000">
              <a:off x="4866433" y="24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4" name="Oval 1483"/>
            <p:cNvSpPr/>
            <p:nvPr/>
          </p:nvSpPr>
          <p:spPr>
            <a:xfrm rot="5340000">
              <a:off x="4860379"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5" name="Oval 1484"/>
            <p:cNvSpPr/>
            <p:nvPr/>
          </p:nvSpPr>
          <p:spPr>
            <a:xfrm rot="6720000">
              <a:off x="4858946" y="18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6" name="Oval 1485"/>
            <p:cNvSpPr/>
            <p:nvPr/>
          </p:nvSpPr>
          <p:spPr>
            <a:xfrm rot="8100000">
              <a:off x="4865096" y="17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7" name="Oval 1486"/>
            <p:cNvSpPr/>
            <p:nvPr/>
          </p:nvSpPr>
          <p:spPr>
            <a:xfrm rot="9420000">
              <a:off x="4883991" y="15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8" name="Oval 1487"/>
            <p:cNvSpPr/>
            <p:nvPr/>
          </p:nvSpPr>
          <p:spPr>
            <a:xfrm>
              <a:off x="4876226" y="23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0" name="Oval 1489"/>
            <p:cNvSpPr/>
            <p:nvPr/>
          </p:nvSpPr>
          <p:spPr>
            <a:xfrm>
              <a:off x="5049100" y="30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1" name="Oval 1490"/>
            <p:cNvSpPr/>
            <p:nvPr/>
          </p:nvSpPr>
          <p:spPr>
            <a:xfrm rot="1320000">
              <a:off x="5073200" y="30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2" name="Oval 1491"/>
            <p:cNvSpPr/>
            <p:nvPr/>
          </p:nvSpPr>
          <p:spPr>
            <a:xfrm rot="4020000">
              <a:off x="5105590" y="33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3" name="Oval 1492"/>
            <p:cNvSpPr/>
            <p:nvPr/>
          </p:nvSpPr>
          <p:spPr>
            <a:xfrm rot="2700000">
              <a:off x="5094459" y="31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4" name="Oval 1493"/>
            <p:cNvSpPr/>
            <p:nvPr/>
          </p:nvSpPr>
          <p:spPr>
            <a:xfrm rot="5340000">
              <a:off x="5107311"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5" name="Oval 1494"/>
            <p:cNvSpPr/>
            <p:nvPr/>
          </p:nvSpPr>
          <p:spPr>
            <a:xfrm rot="6720000">
              <a:off x="5105879" y="38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6" name="Oval 1495"/>
            <p:cNvSpPr/>
            <p:nvPr/>
          </p:nvSpPr>
          <p:spPr>
            <a:xfrm rot="8100000">
              <a:off x="5093122" y="40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7" name="Oval 1496"/>
            <p:cNvSpPr/>
            <p:nvPr/>
          </p:nvSpPr>
          <p:spPr>
            <a:xfrm>
              <a:off x="5049100" y="41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8" name="Oval 1497"/>
            <p:cNvSpPr/>
            <p:nvPr/>
          </p:nvSpPr>
          <p:spPr>
            <a:xfrm rot="9420000">
              <a:off x="5074204" y="41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9" name="Oval 1498"/>
            <p:cNvSpPr/>
            <p:nvPr/>
          </p:nvSpPr>
          <p:spPr>
            <a:xfrm rot="1320000">
              <a:off x="5035387" y="40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0" name="Oval 1499"/>
            <p:cNvSpPr/>
            <p:nvPr/>
          </p:nvSpPr>
          <p:spPr>
            <a:xfrm rot="4020000">
              <a:off x="5011057" y="38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1" name="Oval 1500"/>
            <p:cNvSpPr/>
            <p:nvPr/>
          </p:nvSpPr>
          <p:spPr>
            <a:xfrm rot="2700000">
              <a:off x="5018833" y="39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2" name="Oval 1501"/>
            <p:cNvSpPr/>
            <p:nvPr/>
          </p:nvSpPr>
          <p:spPr>
            <a:xfrm rot="5340000">
              <a:off x="5012779"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3" name="Oval 1502"/>
            <p:cNvSpPr/>
            <p:nvPr/>
          </p:nvSpPr>
          <p:spPr>
            <a:xfrm rot="6720000">
              <a:off x="5011346" y="33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4" name="Oval 1503"/>
            <p:cNvSpPr/>
            <p:nvPr/>
          </p:nvSpPr>
          <p:spPr>
            <a:xfrm rot="8100000">
              <a:off x="5017496" y="32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5" name="Oval 1504"/>
            <p:cNvSpPr/>
            <p:nvPr/>
          </p:nvSpPr>
          <p:spPr>
            <a:xfrm rot="9420000">
              <a:off x="5036391" y="30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6" name="Oval 1505"/>
            <p:cNvSpPr/>
            <p:nvPr/>
          </p:nvSpPr>
          <p:spPr>
            <a:xfrm>
              <a:off x="5028626" y="38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8" name="Oval 1507"/>
            <p:cNvSpPr/>
            <p:nvPr/>
          </p:nvSpPr>
          <p:spPr>
            <a:xfrm>
              <a:off x="5277700" y="22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9" name="Oval 1508"/>
            <p:cNvSpPr/>
            <p:nvPr/>
          </p:nvSpPr>
          <p:spPr>
            <a:xfrm rot="1320000">
              <a:off x="5301800" y="22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0" name="Oval 1509"/>
            <p:cNvSpPr/>
            <p:nvPr/>
          </p:nvSpPr>
          <p:spPr>
            <a:xfrm rot="4020000">
              <a:off x="5334190" y="25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1" name="Oval 1510"/>
            <p:cNvSpPr/>
            <p:nvPr/>
          </p:nvSpPr>
          <p:spPr>
            <a:xfrm rot="2700000">
              <a:off x="5323059" y="24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2" name="Oval 1511"/>
            <p:cNvSpPr/>
            <p:nvPr/>
          </p:nvSpPr>
          <p:spPr>
            <a:xfrm rot="5340000">
              <a:off x="5335911"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3" name="Oval 1512"/>
            <p:cNvSpPr/>
            <p:nvPr/>
          </p:nvSpPr>
          <p:spPr>
            <a:xfrm rot="6720000">
              <a:off x="5334479" y="30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4" name="Oval 1513"/>
            <p:cNvSpPr/>
            <p:nvPr/>
          </p:nvSpPr>
          <p:spPr>
            <a:xfrm rot="8100000">
              <a:off x="5321722" y="33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5" name="Oval 1514"/>
            <p:cNvSpPr/>
            <p:nvPr/>
          </p:nvSpPr>
          <p:spPr>
            <a:xfrm>
              <a:off x="5277700" y="34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6" name="Oval 1515"/>
            <p:cNvSpPr/>
            <p:nvPr/>
          </p:nvSpPr>
          <p:spPr>
            <a:xfrm rot="9420000">
              <a:off x="5302804" y="34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7" name="Oval 1516"/>
            <p:cNvSpPr/>
            <p:nvPr/>
          </p:nvSpPr>
          <p:spPr>
            <a:xfrm rot="1320000">
              <a:off x="5263987" y="32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8" name="Oval 1517"/>
            <p:cNvSpPr/>
            <p:nvPr/>
          </p:nvSpPr>
          <p:spPr>
            <a:xfrm rot="4020000">
              <a:off x="5239657" y="30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9" name="Oval 1518"/>
            <p:cNvSpPr/>
            <p:nvPr/>
          </p:nvSpPr>
          <p:spPr>
            <a:xfrm rot="2700000">
              <a:off x="5247433" y="32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0" name="Oval 1519"/>
            <p:cNvSpPr/>
            <p:nvPr/>
          </p:nvSpPr>
          <p:spPr>
            <a:xfrm rot="5340000">
              <a:off x="5241379"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1" name="Oval 1520"/>
            <p:cNvSpPr/>
            <p:nvPr/>
          </p:nvSpPr>
          <p:spPr>
            <a:xfrm rot="6720000">
              <a:off x="5239946" y="25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2" name="Oval 1521"/>
            <p:cNvSpPr/>
            <p:nvPr/>
          </p:nvSpPr>
          <p:spPr>
            <a:xfrm rot="8100000">
              <a:off x="5246096" y="25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3" name="Oval 1522"/>
            <p:cNvSpPr/>
            <p:nvPr/>
          </p:nvSpPr>
          <p:spPr>
            <a:xfrm rot="9420000">
              <a:off x="5264991" y="22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4" name="Oval 1523"/>
            <p:cNvSpPr/>
            <p:nvPr/>
          </p:nvSpPr>
          <p:spPr>
            <a:xfrm>
              <a:off x="5257226" y="30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6" name="Oval 1525"/>
            <p:cNvSpPr/>
            <p:nvPr/>
          </p:nvSpPr>
          <p:spPr>
            <a:xfrm>
              <a:off x="5201500" y="534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7" name="Oval 1526"/>
            <p:cNvSpPr/>
            <p:nvPr/>
          </p:nvSpPr>
          <p:spPr>
            <a:xfrm rot="1320000">
              <a:off x="5225600" y="533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8" name="Oval 1527"/>
            <p:cNvSpPr/>
            <p:nvPr/>
          </p:nvSpPr>
          <p:spPr>
            <a:xfrm rot="4020000">
              <a:off x="5257990" y="563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9" name="Oval 1528"/>
            <p:cNvSpPr/>
            <p:nvPr/>
          </p:nvSpPr>
          <p:spPr>
            <a:xfrm rot="2700000">
              <a:off x="5246859" y="546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0" name="Oval 1529"/>
            <p:cNvSpPr/>
            <p:nvPr/>
          </p:nvSpPr>
          <p:spPr>
            <a:xfrm rot="5340000">
              <a:off x="5259711" y="59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1" name="Oval 1530"/>
            <p:cNvSpPr/>
            <p:nvPr/>
          </p:nvSpPr>
          <p:spPr>
            <a:xfrm rot="6720000">
              <a:off x="5258279" y="611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2" name="Oval 1531"/>
            <p:cNvSpPr/>
            <p:nvPr/>
          </p:nvSpPr>
          <p:spPr>
            <a:xfrm rot="8100000">
              <a:off x="5245522" y="637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3" name="Oval 1532"/>
            <p:cNvSpPr/>
            <p:nvPr/>
          </p:nvSpPr>
          <p:spPr>
            <a:xfrm>
              <a:off x="5201500" y="648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4" name="Oval 1533"/>
            <p:cNvSpPr/>
            <p:nvPr/>
          </p:nvSpPr>
          <p:spPr>
            <a:xfrm rot="9420000">
              <a:off x="5226604" y="647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5" name="Oval 1534"/>
            <p:cNvSpPr/>
            <p:nvPr/>
          </p:nvSpPr>
          <p:spPr>
            <a:xfrm rot="1320000">
              <a:off x="5187787" y="631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 name="Oval 1535"/>
            <p:cNvSpPr/>
            <p:nvPr/>
          </p:nvSpPr>
          <p:spPr>
            <a:xfrm rot="4020000">
              <a:off x="5163457" y="611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7" name="Oval 1536"/>
            <p:cNvSpPr/>
            <p:nvPr/>
          </p:nvSpPr>
          <p:spPr>
            <a:xfrm rot="2700000">
              <a:off x="5171233" y="628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8" name="Oval 1537"/>
            <p:cNvSpPr/>
            <p:nvPr/>
          </p:nvSpPr>
          <p:spPr>
            <a:xfrm rot="5340000">
              <a:off x="5165179" y="59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9" name="Oval 1538"/>
            <p:cNvSpPr/>
            <p:nvPr/>
          </p:nvSpPr>
          <p:spPr>
            <a:xfrm rot="6720000">
              <a:off x="5163746" y="562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0" name="Oval 1539"/>
            <p:cNvSpPr/>
            <p:nvPr/>
          </p:nvSpPr>
          <p:spPr>
            <a:xfrm rot="8100000">
              <a:off x="5169896" y="556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1" name="Oval 1540"/>
            <p:cNvSpPr/>
            <p:nvPr/>
          </p:nvSpPr>
          <p:spPr>
            <a:xfrm rot="9420000">
              <a:off x="5188791" y="533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2" name="Oval 1541"/>
            <p:cNvSpPr/>
            <p:nvPr/>
          </p:nvSpPr>
          <p:spPr>
            <a:xfrm>
              <a:off x="5181026" y="614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4" name="Oval 1543"/>
            <p:cNvSpPr/>
            <p:nvPr/>
          </p:nvSpPr>
          <p:spPr>
            <a:xfrm>
              <a:off x="6039700" y="30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5" name="Oval 1544"/>
            <p:cNvSpPr/>
            <p:nvPr/>
          </p:nvSpPr>
          <p:spPr>
            <a:xfrm rot="1320000">
              <a:off x="6063800" y="30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6" name="Oval 1545"/>
            <p:cNvSpPr/>
            <p:nvPr/>
          </p:nvSpPr>
          <p:spPr>
            <a:xfrm rot="4020000">
              <a:off x="6096190" y="33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7" name="Oval 1546"/>
            <p:cNvSpPr/>
            <p:nvPr/>
          </p:nvSpPr>
          <p:spPr>
            <a:xfrm rot="2700000">
              <a:off x="6085059" y="31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8" name="Oval 1547"/>
            <p:cNvSpPr/>
            <p:nvPr/>
          </p:nvSpPr>
          <p:spPr>
            <a:xfrm rot="5340000">
              <a:off x="6097911"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9" name="Oval 1548"/>
            <p:cNvSpPr/>
            <p:nvPr/>
          </p:nvSpPr>
          <p:spPr>
            <a:xfrm rot="6720000">
              <a:off x="6096479" y="38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Oval 1549"/>
            <p:cNvSpPr/>
            <p:nvPr/>
          </p:nvSpPr>
          <p:spPr>
            <a:xfrm rot="8100000">
              <a:off x="6083722" y="40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1" name="Oval 1550"/>
            <p:cNvSpPr/>
            <p:nvPr/>
          </p:nvSpPr>
          <p:spPr>
            <a:xfrm>
              <a:off x="6039700" y="41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2" name="Oval 1551"/>
            <p:cNvSpPr/>
            <p:nvPr/>
          </p:nvSpPr>
          <p:spPr>
            <a:xfrm rot="9420000">
              <a:off x="6064804" y="41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3" name="Oval 1552"/>
            <p:cNvSpPr/>
            <p:nvPr/>
          </p:nvSpPr>
          <p:spPr>
            <a:xfrm rot="1320000">
              <a:off x="6025987" y="40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4" name="Oval 1553"/>
            <p:cNvSpPr/>
            <p:nvPr/>
          </p:nvSpPr>
          <p:spPr>
            <a:xfrm rot="4020000">
              <a:off x="6001657" y="38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5" name="Oval 1554"/>
            <p:cNvSpPr/>
            <p:nvPr/>
          </p:nvSpPr>
          <p:spPr>
            <a:xfrm rot="2700000">
              <a:off x="6009433" y="39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6" name="Oval 1555"/>
            <p:cNvSpPr/>
            <p:nvPr/>
          </p:nvSpPr>
          <p:spPr>
            <a:xfrm rot="5340000">
              <a:off x="6003379"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7" name="Oval 1556"/>
            <p:cNvSpPr/>
            <p:nvPr/>
          </p:nvSpPr>
          <p:spPr>
            <a:xfrm rot="6720000">
              <a:off x="6001946" y="33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8" name="Oval 1557"/>
            <p:cNvSpPr/>
            <p:nvPr/>
          </p:nvSpPr>
          <p:spPr>
            <a:xfrm rot="8100000">
              <a:off x="6008096" y="32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9" name="Oval 1558"/>
            <p:cNvSpPr/>
            <p:nvPr/>
          </p:nvSpPr>
          <p:spPr>
            <a:xfrm rot="9420000">
              <a:off x="6026991" y="30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0" name="Oval 1559"/>
            <p:cNvSpPr/>
            <p:nvPr/>
          </p:nvSpPr>
          <p:spPr>
            <a:xfrm>
              <a:off x="6019226" y="38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2" name="Oval 1561"/>
            <p:cNvSpPr/>
            <p:nvPr/>
          </p:nvSpPr>
          <p:spPr>
            <a:xfrm>
              <a:off x="6192100" y="458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3" name="Oval 1562"/>
            <p:cNvSpPr/>
            <p:nvPr/>
          </p:nvSpPr>
          <p:spPr>
            <a:xfrm rot="1320000">
              <a:off x="6216200" y="457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Oval 1563"/>
            <p:cNvSpPr/>
            <p:nvPr/>
          </p:nvSpPr>
          <p:spPr>
            <a:xfrm rot="4020000">
              <a:off x="6248590" y="486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5" name="Oval 1564"/>
            <p:cNvSpPr/>
            <p:nvPr/>
          </p:nvSpPr>
          <p:spPr>
            <a:xfrm rot="2700000">
              <a:off x="6237459" y="470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6" name="Oval 1565"/>
            <p:cNvSpPr/>
            <p:nvPr/>
          </p:nvSpPr>
          <p:spPr>
            <a:xfrm rot="5340000">
              <a:off x="6250311" y="51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7" name="Oval 1566"/>
            <p:cNvSpPr/>
            <p:nvPr/>
          </p:nvSpPr>
          <p:spPr>
            <a:xfrm rot="6720000">
              <a:off x="6248879" y="534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8" name="Oval 1567"/>
            <p:cNvSpPr/>
            <p:nvPr/>
          </p:nvSpPr>
          <p:spPr>
            <a:xfrm rot="8100000">
              <a:off x="6236122" y="561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9" name="Oval 1568"/>
            <p:cNvSpPr/>
            <p:nvPr/>
          </p:nvSpPr>
          <p:spPr>
            <a:xfrm>
              <a:off x="6192100" y="572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0" name="Oval 1569"/>
            <p:cNvSpPr/>
            <p:nvPr/>
          </p:nvSpPr>
          <p:spPr>
            <a:xfrm rot="9420000">
              <a:off x="6217204" y="570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1" name="Oval 1570"/>
            <p:cNvSpPr/>
            <p:nvPr/>
          </p:nvSpPr>
          <p:spPr>
            <a:xfrm rot="1320000">
              <a:off x="6178387" y="554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2" name="Oval 1571"/>
            <p:cNvSpPr/>
            <p:nvPr/>
          </p:nvSpPr>
          <p:spPr>
            <a:xfrm rot="4020000">
              <a:off x="6154057" y="535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3" name="Oval 1572"/>
            <p:cNvSpPr/>
            <p:nvPr/>
          </p:nvSpPr>
          <p:spPr>
            <a:xfrm rot="2700000">
              <a:off x="6161833" y="551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4" name="Oval 1573"/>
            <p:cNvSpPr/>
            <p:nvPr/>
          </p:nvSpPr>
          <p:spPr>
            <a:xfrm rot="5340000">
              <a:off x="6155779" y="51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5" name="Oval 1574"/>
            <p:cNvSpPr/>
            <p:nvPr/>
          </p:nvSpPr>
          <p:spPr>
            <a:xfrm rot="6720000">
              <a:off x="6154346" y="486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6" name="Oval 1575"/>
            <p:cNvSpPr/>
            <p:nvPr/>
          </p:nvSpPr>
          <p:spPr>
            <a:xfrm rot="8100000">
              <a:off x="6160496" y="480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7" name="Oval 1576"/>
            <p:cNvSpPr/>
            <p:nvPr/>
          </p:nvSpPr>
          <p:spPr>
            <a:xfrm rot="9420000">
              <a:off x="6179391" y="457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8" name="Oval 1577"/>
            <p:cNvSpPr/>
            <p:nvPr/>
          </p:nvSpPr>
          <p:spPr>
            <a:xfrm>
              <a:off x="6171626" y="538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0" name="Oval 1579"/>
            <p:cNvSpPr/>
            <p:nvPr/>
          </p:nvSpPr>
          <p:spPr>
            <a:xfrm>
              <a:off x="6420700" y="382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1" name="Oval 1580"/>
            <p:cNvSpPr/>
            <p:nvPr/>
          </p:nvSpPr>
          <p:spPr>
            <a:xfrm rot="1320000">
              <a:off x="6444800" y="381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2" name="Oval 1581"/>
            <p:cNvSpPr/>
            <p:nvPr/>
          </p:nvSpPr>
          <p:spPr>
            <a:xfrm rot="4020000">
              <a:off x="6477190" y="410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3" name="Oval 1582"/>
            <p:cNvSpPr/>
            <p:nvPr/>
          </p:nvSpPr>
          <p:spPr>
            <a:xfrm rot="2700000">
              <a:off x="6466059" y="394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4" name="Oval 1583"/>
            <p:cNvSpPr/>
            <p:nvPr/>
          </p:nvSpPr>
          <p:spPr>
            <a:xfrm rot="5340000">
              <a:off x="6478911" y="43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5" name="Oval 1584"/>
            <p:cNvSpPr/>
            <p:nvPr/>
          </p:nvSpPr>
          <p:spPr>
            <a:xfrm rot="6720000">
              <a:off x="6477479" y="458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6" name="Oval 1585"/>
            <p:cNvSpPr/>
            <p:nvPr/>
          </p:nvSpPr>
          <p:spPr>
            <a:xfrm rot="8100000">
              <a:off x="6464722" y="485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7" name="Oval 1586"/>
            <p:cNvSpPr/>
            <p:nvPr/>
          </p:nvSpPr>
          <p:spPr>
            <a:xfrm>
              <a:off x="6420700" y="495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8" name="Oval 1587"/>
            <p:cNvSpPr/>
            <p:nvPr/>
          </p:nvSpPr>
          <p:spPr>
            <a:xfrm rot="9420000">
              <a:off x="6445804" y="494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9" name="Oval 1588"/>
            <p:cNvSpPr/>
            <p:nvPr/>
          </p:nvSpPr>
          <p:spPr>
            <a:xfrm rot="1320000">
              <a:off x="6406987" y="478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0" name="Oval 1589"/>
            <p:cNvSpPr/>
            <p:nvPr/>
          </p:nvSpPr>
          <p:spPr>
            <a:xfrm rot="4020000">
              <a:off x="6382657" y="459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1" name="Oval 1590"/>
            <p:cNvSpPr/>
            <p:nvPr/>
          </p:nvSpPr>
          <p:spPr>
            <a:xfrm rot="2700000">
              <a:off x="6390433" y="475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2" name="Oval 1591"/>
            <p:cNvSpPr/>
            <p:nvPr/>
          </p:nvSpPr>
          <p:spPr>
            <a:xfrm rot="5340000">
              <a:off x="6384379" y="43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3" name="Oval 1592"/>
            <p:cNvSpPr/>
            <p:nvPr/>
          </p:nvSpPr>
          <p:spPr>
            <a:xfrm rot="6720000">
              <a:off x="6382946" y="409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4" name="Oval 1593"/>
            <p:cNvSpPr/>
            <p:nvPr/>
          </p:nvSpPr>
          <p:spPr>
            <a:xfrm rot="8100000">
              <a:off x="6389096" y="403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5" name="Oval 1594"/>
            <p:cNvSpPr/>
            <p:nvPr/>
          </p:nvSpPr>
          <p:spPr>
            <a:xfrm rot="9420000">
              <a:off x="6407991" y="381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6" name="Oval 1595"/>
            <p:cNvSpPr/>
            <p:nvPr/>
          </p:nvSpPr>
          <p:spPr>
            <a:xfrm>
              <a:off x="6400226" y="462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8" name="Oval 1597"/>
            <p:cNvSpPr/>
            <p:nvPr/>
          </p:nvSpPr>
          <p:spPr>
            <a:xfrm>
              <a:off x="6344500" y="687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9" name="Oval 1598"/>
            <p:cNvSpPr/>
            <p:nvPr/>
          </p:nvSpPr>
          <p:spPr>
            <a:xfrm rot="1320000">
              <a:off x="6368600" y="686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0" name="Oval 1599"/>
            <p:cNvSpPr/>
            <p:nvPr/>
          </p:nvSpPr>
          <p:spPr>
            <a:xfrm rot="4020000">
              <a:off x="6400990" y="715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1" name="Oval 1600"/>
            <p:cNvSpPr/>
            <p:nvPr/>
          </p:nvSpPr>
          <p:spPr>
            <a:xfrm rot="2700000">
              <a:off x="6389859" y="699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2" name="Oval 1601"/>
            <p:cNvSpPr/>
            <p:nvPr/>
          </p:nvSpPr>
          <p:spPr>
            <a:xfrm rot="5340000">
              <a:off x="6402711" y="74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3" name="Oval 1602"/>
            <p:cNvSpPr/>
            <p:nvPr/>
          </p:nvSpPr>
          <p:spPr>
            <a:xfrm rot="6720000">
              <a:off x="6401279" y="763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4" name="Oval 1603"/>
            <p:cNvSpPr/>
            <p:nvPr/>
          </p:nvSpPr>
          <p:spPr>
            <a:xfrm rot="8100000">
              <a:off x="6388522" y="789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5" name="Oval 1604"/>
            <p:cNvSpPr/>
            <p:nvPr/>
          </p:nvSpPr>
          <p:spPr>
            <a:xfrm>
              <a:off x="6344500" y="800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6" name="Oval 1605"/>
            <p:cNvSpPr/>
            <p:nvPr/>
          </p:nvSpPr>
          <p:spPr>
            <a:xfrm rot="9420000">
              <a:off x="6369604" y="799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7" name="Oval 1606"/>
            <p:cNvSpPr/>
            <p:nvPr/>
          </p:nvSpPr>
          <p:spPr>
            <a:xfrm rot="1320000">
              <a:off x="6330787" y="783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8" name="Oval 1607"/>
            <p:cNvSpPr/>
            <p:nvPr/>
          </p:nvSpPr>
          <p:spPr>
            <a:xfrm rot="4020000">
              <a:off x="6306457" y="764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9" name="Oval 1608"/>
            <p:cNvSpPr/>
            <p:nvPr/>
          </p:nvSpPr>
          <p:spPr>
            <a:xfrm rot="2700000">
              <a:off x="6314233" y="780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0" name="Oval 1609"/>
            <p:cNvSpPr/>
            <p:nvPr/>
          </p:nvSpPr>
          <p:spPr>
            <a:xfrm rot="5340000">
              <a:off x="6308179" y="74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1" name="Oval 1610"/>
            <p:cNvSpPr/>
            <p:nvPr/>
          </p:nvSpPr>
          <p:spPr>
            <a:xfrm rot="6720000">
              <a:off x="6306746" y="714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2" name="Oval 1611"/>
            <p:cNvSpPr/>
            <p:nvPr/>
          </p:nvSpPr>
          <p:spPr>
            <a:xfrm rot="8100000">
              <a:off x="6312896" y="708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3" name="Oval 1612"/>
            <p:cNvSpPr/>
            <p:nvPr/>
          </p:nvSpPr>
          <p:spPr>
            <a:xfrm rot="9420000">
              <a:off x="6331791" y="685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4" name="Oval 1613"/>
            <p:cNvSpPr/>
            <p:nvPr/>
          </p:nvSpPr>
          <p:spPr>
            <a:xfrm>
              <a:off x="6324026" y="766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6" name="Oval 1615"/>
            <p:cNvSpPr/>
            <p:nvPr/>
          </p:nvSpPr>
          <p:spPr>
            <a:xfrm>
              <a:off x="6649300" y="839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7" name="Oval 1616"/>
            <p:cNvSpPr/>
            <p:nvPr/>
          </p:nvSpPr>
          <p:spPr>
            <a:xfrm rot="1320000">
              <a:off x="6673400" y="838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8" name="Oval 1617"/>
            <p:cNvSpPr/>
            <p:nvPr/>
          </p:nvSpPr>
          <p:spPr>
            <a:xfrm rot="4020000">
              <a:off x="6705790" y="867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9" name="Oval 1618"/>
            <p:cNvSpPr/>
            <p:nvPr/>
          </p:nvSpPr>
          <p:spPr>
            <a:xfrm rot="2700000">
              <a:off x="6694659" y="851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0" name="Oval 1619"/>
            <p:cNvSpPr/>
            <p:nvPr/>
          </p:nvSpPr>
          <p:spPr>
            <a:xfrm rot="5340000">
              <a:off x="6707511" y="89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1" name="Oval 1620"/>
            <p:cNvSpPr/>
            <p:nvPr/>
          </p:nvSpPr>
          <p:spPr>
            <a:xfrm rot="6720000">
              <a:off x="6706079" y="915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2" name="Oval 1621"/>
            <p:cNvSpPr/>
            <p:nvPr/>
          </p:nvSpPr>
          <p:spPr>
            <a:xfrm rot="8100000">
              <a:off x="6693322" y="942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3" name="Oval 1622"/>
            <p:cNvSpPr/>
            <p:nvPr/>
          </p:nvSpPr>
          <p:spPr>
            <a:xfrm>
              <a:off x="6649300" y="953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4" name="Oval 1623"/>
            <p:cNvSpPr/>
            <p:nvPr/>
          </p:nvSpPr>
          <p:spPr>
            <a:xfrm rot="9420000">
              <a:off x="6674404" y="951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5" name="Oval 1624"/>
            <p:cNvSpPr/>
            <p:nvPr/>
          </p:nvSpPr>
          <p:spPr>
            <a:xfrm rot="1320000">
              <a:off x="6635587" y="935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6" name="Oval 1625"/>
            <p:cNvSpPr/>
            <p:nvPr/>
          </p:nvSpPr>
          <p:spPr>
            <a:xfrm rot="4020000">
              <a:off x="6611257" y="916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7" name="Oval 1626"/>
            <p:cNvSpPr/>
            <p:nvPr/>
          </p:nvSpPr>
          <p:spPr>
            <a:xfrm rot="2700000">
              <a:off x="6619033" y="932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8" name="Oval 1627"/>
            <p:cNvSpPr/>
            <p:nvPr/>
          </p:nvSpPr>
          <p:spPr>
            <a:xfrm rot="5340000">
              <a:off x="6612979" y="89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9" name="Oval 1628"/>
            <p:cNvSpPr/>
            <p:nvPr/>
          </p:nvSpPr>
          <p:spPr>
            <a:xfrm rot="6720000">
              <a:off x="6611546" y="867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0" name="Oval 1629"/>
            <p:cNvSpPr/>
            <p:nvPr/>
          </p:nvSpPr>
          <p:spPr>
            <a:xfrm rot="8100000">
              <a:off x="6617696" y="861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1" name="Oval 1630"/>
            <p:cNvSpPr/>
            <p:nvPr/>
          </p:nvSpPr>
          <p:spPr>
            <a:xfrm rot="9420000">
              <a:off x="6636591" y="838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2" name="Oval 1631"/>
            <p:cNvSpPr/>
            <p:nvPr/>
          </p:nvSpPr>
          <p:spPr>
            <a:xfrm>
              <a:off x="6628826" y="919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4" name="Oval 1633"/>
            <p:cNvSpPr/>
            <p:nvPr/>
          </p:nvSpPr>
          <p:spPr>
            <a:xfrm>
              <a:off x="6801700" y="991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5" name="Oval 1634"/>
            <p:cNvSpPr/>
            <p:nvPr/>
          </p:nvSpPr>
          <p:spPr>
            <a:xfrm rot="1320000">
              <a:off x="6825800" y="990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6" name="Oval 1635"/>
            <p:cNvSpPr/>
            <p:nvPr/>
          </p:nvSpPr>
          <p:spPr>
            <a:xfrm rot="4020000">
              <a:off x="6858190" y="1020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7" name="Oval 1636"/>
            <p:cNvSpPr/>
            <p:nvPr/>
          </p:nvSpPr>
          <p:spPr>
            <a:xfrm rot="2700000">
              <a:off x="6847059" y="1004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 name="Oval 1637"/>
            <p:cNvSpPr/>
            <p:nvPr/>
          </p:nvSpPr>
          <p:spPr>
            <a:xfrm rot="5340000">
              <a:off x="6859911" y="104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9" name="Oval 1638"/>
            <p:cNvSpPr/>
            <p:nvPr/>
          </p:nvSpPr>
          <p:spPr>
            <a:xfrm rot="6720000">
              <a:off x="6858479" y="1068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0" name="Oval 1639"/>
            <p:cNvSpPr/>
            <p:nvPr/>
          </p:nvSpPr>
          <p:spPr>
            <a:xfrm rot="8100000">
              <a:off x="6845722" y="1094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1" name="Oval 1640"/>
            <p:cNvSpPr/>
            <p:nvPr/>
          </p:nvSpPr>
          <p:spPr>
            <a:xfrm>
              <a:off x="6801700" y="1105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2" name="Oval 1641"/>
            <p:cNvSpPr/>
            <p:nvPr/>
          </p:nvSpPr>
          <p:spPr>
            <a:xfrm rot="9420000">
              <a:off x="6826804" y="1104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3" name="Oval 1642"/>
            <p:cNvSpPr/>
            <p:nvPr/>
          </p:nvSpPr>
          <p:spPr>
            <a:xfrm rot="1320000">
              <a:off x="6787987" y="1088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4" name="Oval 1643"/>
            <p:cNvSpPr/>
            <p:nvPr/>
          </p:nvSpPr>
          <p:spPr>
            <a:xfrm rot="4020000">
              <a:off x="6763657" y="1069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5" name="Oval 1644"/>
            <p:cNvSpPr/>
            <p:nvPr/>
          </p:nvSpPr>
          <p:spPr>
            <a:xfrm rot="2700000">
              <a:off x="6771433" y="1085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6" name="Oval 1645"/>
            <p:cNvSpPr/>
            <p:nvPr/>
          </p:nvSpPr>
          <p:spPr>
            <a:xfrm rot="5340000">
              <a:off x="6765379" y="104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7" name="Oval 1646"/>
            <p:cNvSpPr/>
            <p:nvPr/>
          </p:nvSpPr>
          <p:spPr>
            <a:xfrm rot="6720000">
              <a:off x="6763946" y="1019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8" name="Oval 1647"/>
            <p:cNvSpPr/>
            <p:nvPr/>
          </p:nvSpPr>
          <p:spPr>
            <a:xfrm rot="8100000">
              <a:off x="6770096" y="1013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9" name="Oval 1648"/>
            <p:cNvSpPr/>
            <p:nvPr/>
          </p:nvSpPr>
          <p:spPr>
            <a:xfrm rot="9420000">
              <a:off x="6788991" y="990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0" name="Oval 1649"/>
            <p:cNvSpPr/>
            <p:nvPr/>
          </p:nvSpPr>
          <p:spPr>
            <a:xfrm>
              <a:off x="6781226" y="1071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2" name="Oval 1651"/>
            <p:cNvSpPr/>
            <p:nvPr/>
          </p:nvSpPr>
          <p:spPr>
            <a:xfrm>
              <a:off x="7030300" y="915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3" name="Oval 1652"/>
            <p:cNvSpPr/>
            <p:nvPr/>
          </p:nvSpPr>
          <p:spPr>
            <a:xfrm rot="1320000">
              <a:off x="7054400" y="914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4" name="Oval 1653"/>
            <p:cNvSpPr/>
            <p:nvPr/>
          </p:nvSpPr>
          <p:spPr>
            <a:xfrm rot="4020000">
              <a:off x="7086790" y="944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5" name="Oval 1654"/>
            <p:cNvSpPr/>
            <p:nvPr/>
          </p:nvSpPr>
          <p:spPr>
            <a:xfrm rot="2700000">
              <a:off x="7075659" y="927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6" name="Oval 1655"/>
            <p:cNvSpPr/>
            <p:nvPr/>
          </p:nvSpPr>
          <p:spPr>
            <a:xfrm rot="5340000">
              <a:off x="7088511"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7" name="Oval 1656"/>
            <p:cNvSpPr/>
            <p:nvPr/>
          </p:nvSpPr>
          <p:spPr>
            <a:xfrm rot="6720000">
              <a:off x="7087079" y="992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8" name="Oval 1657"/>
            <p:cNvSpPr/>
            <p:nvPr/>
          </p:nvSpPr>
          <p:spPr>
            <a:xfrm rot="8100000">
              <a:off x="7074322" y="1018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9" name="Oval 1658"/>
            <p:cNvSpPr/>
            <p:nvPr/>
          </p:nvSpPr>
          <p:spPr>
            <a:xfrm>
              <a:off x="7030300" y="1029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0" name="Oval 1659"/>
            <p:cNvSpPr/>
            <p:nvPr/>
          </p:nvSpPr>
          <p:spPr>
            <a:xfrm rot="9420000">
              <a:off x="7055404" y="1028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1" name="Oval 1660"/>
            <p:cNvSpPr/>
            <p:nvPr/>
          </p:nvSpPr>
          <p:spPr>
            <a:xfrm rot="1320000">
              <a:off x="7016587" y="1012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2" name="Oval 1661"/>
            <p:cNvSpPr/>
            <p:nvPr/>
          </p:nvSpPr>
          <p:spPr>
            <a:xfrm rot="4020000">
              <a:off x="6992257" y="992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3" name="Oval 1662"/>
            <p:cNvSpPr/>
            <p:nvPr/>
          </p:nvSpPr>
          <p:spPr>
            <a:xfrm rot="2700000">
              <a:off x="7000033" y="1009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4" name="Oval 1663"/>
            <p:cNvSpPr/>
            <p:nvPr/>
          </p:nvSpPr>
          <p:spPr>
            <a:xfrm rot="5340000">
              <a:off x="6993979"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5" name="Oval 1664"/>
            <p:cNvSpPr/>
            <p:nvPr/>
          </p:nvSpPr>
          <p:spPr>
            <a:xfrm rot="6720000">
              <a:off x="6992546" y="943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6" name="Oval 1665"/>
            <p:cNvSpPr/>
            <p:nvPr/>
          </p:nvSpPr>
          <p:spPr>
            <a:xfrm rot="8100000">
              <a:off x="6998696" y="937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7" name="Oval 1666"/>
            <p:cNvSpPr/>
            <p:nvPr/>
          </p:nvSpPr>
          <p:spPr>
            <a:xfrm rot="9420000">
              <a:off x="7017591" y="914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8" name="Oval 1667"/>
            <p:cNvSpPr/>
            <p:nvPr/>
          </p:nvSpPr>
          <p:spPr>
            <a:xfrm>
              <a:off x="7009826" y="995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0" name="Oval 1669"/>
            <p:cNvSpPr/>
            <p:nvPr/>
          </p:nvSpPr>
          <p:spPr>
            <a:xfrm>
              <a:off x="6954100" y="122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1" name="Oval 1670"/>
            <p:cNvSpPr/>
            <p:nvPr/>
          </p:nvSpPr>
          <p:spPr>
            <a:xfrm rot="1320000">
              <a:off x="6978200" y="121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2" name="Oval 1671"/>
            <p:cNvSpPr/>
            <p:nvPr/>
          </p:nvSpPr>
          <p:spPr>
            <a:xfrm rot="4020000">
              <a:off x="7010590" y="124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3" name="Oval 1672"/>
            <p:cNvSpPr/>
            <p:nvPr/>
          </p:nvSpPr>
          <p:spPr>
            <a:xfrm rot="2700000">
              <a:off x="6999459" y="123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4" name="Oval 1673"/>
            <p:cNvSpPr/>
            <p:nvPr/>
          </p:nvSpPr>
          <p:spPr>
            <a:xfrm rot="5340000">
              <a:off x="7012311"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5" name="Oval 1674"/>
            <p:cNvSpPr/>
            <p:nvPr/>
          </p:nvSpPr>
          <p:spPr>
            <a:xfrm rot="6720000">
              <a:off x="7010879" y="129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6" name="Oval 1675"/>
            <p:cNvSpPr/>
            <p:nvPr/>
          </p:nvSpPr>
          <p:spPr>
            <a:xfrm rot="8100000">
              <a:off x="6998122" y="132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7" name="Oval 1676"/>
            <p:cNvSpPr/>
            <p:nvPr/>
          </p:nvSpPr>
          <p:spPr>
            <a:xfrm>
              <a:off x="6954100" y="133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8" name="Oval 1677"/>
            <p:cNvSpPr/>
            <p:nvPr/>
          </p:nvSpPr>
          <p:spPr>
            <a:xfrm rot="9420000">
              <a:off x="6979204" y="133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9" name="Oval 1678"/>
            <p:cNvSpPr/>
            <p:nvPr/>
          </p:nvSpPr>
          <p:spPr>
            <a:xfrm rot="1320000">
              <a:off x="6940387" y="131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0" name="Oval 1679"/>
            <p:cNvSpPr/>
            <p:nvPr/>
          </p:nvSpPr>
          <p:spPr>
            <a:xfrm rot="4020000">
              <a:off x="6916057" y="129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1" name="Oval 1680"/>
            <p:cNvSpPr/>
            <p:nvPr/>
          </p:nvSpPr>
          <p:spPr>
            <a:xfrm rot="2700000">
              <a:off x="6923833" y="131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2" name="Oval 1681"/>
            <p:cNvSpPr/>
            <p:nvPr/>
          </p:nvSpPr>
          <p:spPr>
            <a:xfrm rot="5340000">
              <a:off x="6917779"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3" name="Oval 1682"/>
            <p:cNvSpPr/>
            <p:nvPr/>
          </p:nvSpPr>
          <p:spPr>
            <a:xfrm rot="6720000">
              <a:off x="6916346" y="124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4" name="Oval 1683"/>
            <p:cNvSpPr/>
            <p:nvPr/>
          </p:nvSpPr>
          <p:spPr>
            <a:xfrm rot="8100000">
              <a:off x="6922496" y="124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5" name="Oval 1684"/>
            <p:cNvSpPr/>
            <p:nvPr/>
          </p:nvSpPr>
          <p:spPr>
            <a:xfrm rot="9420000">
              <a:off x="6941391" y="121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6" name="Oval 1685"/>
            <p:cNvSpPr/>
            <p:nvPr/>
          </p:nvSpPr>
          <p:spPr>
            <a:xfrm>
              <a:off x="6933626" y="130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8" name="Oval 1687"/>
            <p:cNvSpPr/>
            <p:nvPr/>
          </p:nvSpPr>
          <p:spPr>
            <a:xfrm>
              <a:off x="7792300" y="991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9" name="Oval 1688"/>
            <p:cNvSpPr/>
            <p:nvPr/>
          </p:nvSpPr>
          <p:spPr>
            <a:xfrm rot="1320000">
              <a:off x="7816400" y="990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0" name="Oval 1689"/>
            <p:cNvSpPr/>
            <p:nvPr/>
          </p:nvSpPr>
          <p:spPr>
            <a:xfrm rot="4020000">
              <a:off x="7848790" y="1020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1" name="Oval 1690"/>
            <p:cNvSpPr/>
            <p:nvPr/>
          </p:nvSpPr>
          <p:spPr>
            <a:xfrm rot="2700000">
              <a:off x="7837659" y="1004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2" name="Oval 1691"/>
            <p:cNvSpPr/>
            <p:nvPr/>
          </p:nvSpPr>
          <p:spPr>
            <a:xfrm rot="5340000">
              <a:off x="7850511" y="104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3" name="Oval 1692"/>
            <p:cNvSpPr/>
            <p:nvPr/>
          </p:nvSpPr>
          <p:spPr>
            <a:xfrm rot="6720000">
              <a:off x="7849079" y="1068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4" name="Oval 1693"/>
            <p:cNvSpPr/>
            <p:nvPr/>
          </p:nvSpPr>
          <p:spPr>
            <a:xfrm rot="8100000">
              <a:off x="7836322" y="1094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5" name="Oval 1694"/>
            <p:cNvSpPr/>
            <p:nvPr/>
          </p:nvSpPr>
          <p:spPr>
            <a:xfrm>
              <a:off x="7792300" y="1105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6" name="Oval 1695"/>
            <p:cNvSpPr/>
            <p:nvPr/>
          </p:nvSpPr>
          <p:spPr>
            <a:xfrm rot="9420000">
              <a:off x="7817404" y="1104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7" name="Oval 1696"/>
            <p:cNvSpPr/>
            <p:nvPr/>
          </p:nvSpPr>
          <p:spPr>
            <a:xfrm rot="1320000">
              <a:off x="7778587" y="1088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8" name="Oval 1697"/>
            <p:cNvSpPr/>
            <p:nvPr/>
          </p:nvSpPr>
          <p:spPr>
            <a:xfrm rot="4020000">
              <a:off x="7754257" y="1069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9" name="Oval 1698"/>
            <p:cNvSpPr/>
            <p:nvPr/>
          </p:nvSpPr>
          <p:spPr>
            <a:xfrm rot="2700000">
              <a:off x="7762033" y="1085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0" name="Oval 1699"/>
            <p:cNvSpPr/>
            <p:nvPr/>
          </p:nvSpPr>
          <p:spPr>
            <a:xfrm rot="5340000">
              <a:off x="7755979" y="104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1" name="Oval 1700"/>
            <p:cNvSpPr/>
            <p:nvPr/>
          </p:nvSpPr>
          <p:spPr>
            <a:xfrm rot="6720000">
              <a:off x="7754546" y="1019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2" name="Oval 1701"/>
            <p:cNvSpPr/>
            <p:nvPr/>
          </p:nvSpPr>
          <p:spPr>
            <a:xfrm rot="8100000">
              <a:off x="7760696" y="1013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3" name="Oval 1702"/>
            <p:cNvSpPr/>
            <p:nvPr/>
          </p:nvSpPr>
          <p:spPr>
            <a:xfrm rot="9420000">
              <a:off x="7779591" y="990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4" name="Oval 1703"/>
            <p:cNvSpPr/>
            <p:nvPr/>
          </p:nvSpPr>
          <p:spPr>
            <a:xfrm>
              <a:off x="7771826" y="1071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6" name="Oval 1705"/>
            <p:cNvSpPr/>
            <p:nvPr/>
          </p:nvSpPr>
          <p:spPr>
            <a:xfrm>
              <a:off x="7944700" y="1144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7" name="Oval 1706"/>
            <p:cNvSpPr/>
            <p:nvPr/>
          </p:nvSpPr>
          <p:spPr>
            <a:xfrm rot="1320000">
              <a:off x="7968800" y="1143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8" name="Oval 1707"/>
            <p:cNvSpPr/>
            <p:nvPr/>
          </p:nvSpPr>
          <p:spPr>
            <a:xfrm rot="4020000">
              <a:off x="8001190" y="1172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9" name="Oval 1708"/>
            <p:cNvSpPr/>
            <p:nvPr/>
          </p:nvSpPr>
          <p:spPr>
            <a:xfrm rot="2700000">
              <a:off x="7990059" y="1156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0" name="Oval 1709"/>
            <p:cNvSpPr/>
            <p:nvPr/>
          </p:nvSpPr>
          <p:spPr>
            <a:xfrm rot="5340000">
              <a:off x="8002911" y="120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1" name="Oval 1710"/>
            <p:cNvSpPr/>
            <p:nvPr/>
          </p:nvSpPr>
          <p:spPr>
            <a:xfrm rot="6720000">
              <a:off x="8001479" y="1220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2" name="Oval 1711"/>
            <p:cNvSpPr/>
            <p:nvPr/>
          </p:nvSpPr>
          <p:spPr>
            <a:xfrm rot="8100000">
              <a:off x="7988722" y="1247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3" name="Oval 1712"/>
            <p:cNvSpPr/>
            <p:nvPr/>
          </p:nvSpPr>
          <p:spPr>
            <a:xfrm>
              <a:off x="7944700" y="1257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4" name="Oval 1713"/>
            <p:cNvSpPr/>
            <p:nvPr/>
          </p:nvSpPr>
          <p:spPr>
            <a:xfrm rot="9420000">
              <a:off x="7969804" y="1256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5" name="Oval 1714"/>
            <p:cNvSpPr/>
            <p:nvPr/>
          </p:nvSpPr>
          <p:spPr>
            <a:xfrm rot="1320000">
              <a:off x="7930987" y="1240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6" name="Oval 1715"/>
            <p:cNvSpPr/>
            <p:nvPr/>
          </p:nvSpPr>
          <p:spPr>
            <a:xfrm rot="4020000">
              <a:off x="7906657" y="1221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7" name="Oval 1716"/>
            <p:cNvSpPr/>
            <p:nvPr/>
          </p:nvSpPr>
          <p:spPr>
            <a:xfrm rot="2700000">
              <a:off x="7914433" y="1237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8" name="Oval 1717"/>
            <p:cNvSpPr/>
            <p:nvPr/>
          </p:nvSpPr>
          <p:spPr>
            <a:xfrm rot="5340000">
              <a:off x="7908379" y="120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9" name="Oval 1718"/>
            <p:cNvSpPr/>
            <p:nvPr/>
          </p:nvSpPr>
          <p:spPr>
            <a:xfrm rot="6720000">
              <a:off x="7906946" y="1171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0" name="Oval 1719"/>
            <p:cNvSpPr/>
            <p:nvPr/>
          </p:nvSpPr>
          <p:spPr>
            <a:xfrm rot="8100000">
              <a:off x="7913096" y="1165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1" name="Oval 1720"/>
            <p:cNvSpPr/>
            <p:nvPr/>
          </p:nvSpPr>
          <p:spPr>
            <a:xfrm rot="9420000">
              <a:off x="7931991" y="1143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2" name="Oval 1721"/>
            <p:cNvSpPr/>
            <p:nvPr/>
          </p:nvSpPr>
          <p:spPr>
            <a:xfrm>
              <a:off x="7924226" y="1224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4" name="Oval 1723"/>
            <p:cNvSpPr/>
            <p:nvPr/>
          </p:nvSpPr>
          <p:spPr>
            <a:xfrm>
              <a:off x="8173300" y="106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5" name="Oval 1724"/>
            <p:cNvSpPr/>
            <p:nvPr/>
          </p:nvSpPr>
          <p:spPr>
            <a:xfrm rot="1320000">
              <a:off x="8197400" y="106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6" name="Oval 1725"/>
            <p:cNvSpPr/>
            <p:nvPr/>
          </p:nvSpPr>
          <p:spPr>
            <a:xfrm rot="4020000">
              <a:off x="8229790" y="109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7" name="Oval 1726"/>
            <p:cNvSpPr/>
            <p:nvPr/>
          </p:nvSpPr>
          <p:spPr>
            <a:xfrm rot="2700000">
              <a:off x="8218659" y="108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8" name="Oval 1727"/>
            <p:cNvSpPr/>
            <p:nvPr/>
          </p:nvSpPr>
          <p:spPr>
            <a:xfrm rot="5340000">
              <a:off x="8231511" y="112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9" name="Oval 1728"/>
            <p:cNvSpPr/>
            <p:nvPr/>
          </p:nvSpPr>
          <p:spPr>
            <a:xfrm rot="6720000">
              <a:off x="8230079" y="114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0" name="Oval 1729"/>
            <p:cNvSpPr/>
            <p:nvPr/>
          </p:nvSpPr>
          <p:spPr>
            <a:xfrm rot="8100000">
              <a:off x="8217322" y="117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1" name="Oval 1730"/>
            <p:cNvSpPr/>
            <p:nvPr/>
          </p:nvSpPr>
          <p:spPr>
            <a:xfrm>
              <a:off x="8173300" y="118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2" name="Oval 1731"/>
            <p:cNvSpPr/>
            <p:nvPr/>
          </p:nvSpPr>
          <p:spPr>
            <a:xfrm rot="9420000">
              <a:off x="8198404" y="118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3" name="Oval 1732"/>
            <p:cNvSpPr/>
            <p:nvPr/>
          </p:nvSpPr>
          <p:spPr>
            <a:xfrm rot="1320000">
              <a:off x="8159587" y="116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4" name="Oval 1733"/>
            <p:cNvSpPr/>
            <p:nvPr/>
          </p:nvSpPr>
          <p:spPr>
            <a:xfrm rot="4020000">
              <a:off x="8135257" y="114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5" name="Oval 1734"/>
            <p:cNvSpPr/>
            <p:nvPr/>
          </p:nvSpPr>
          <p:spPr>
            <a:xfrm rot="2700000">
              <a:off x="8143033" y="116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6" name="Oval 1735"/>
            <p:cNvSpPr/>
            <p:nvPr/>
          </p:nvSpPr>
          <p:spPr>
            <a:xfrm rot="5340000">
              <a:off x="8136979" y="112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7" name="Oval 1736"/>
            <p:cNvSpPr/>
            <p:nvPr/>
          </p:nvSpPr>
          <p:spPr>
            <a:xfrm rot="6720000">
              <a:off x="8135546" y="109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8" name="Oval 1737"/>
            <p:cNvSpPr/>
            <p:nvPr/>
          </p:nvSpPr>
          <p:spPr>
            <a:xfrm rot="8100000">
              <a:off x="8141696" y="108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9" name="Oval 1738"/>
            <p:cNvSpPr/>
            <p:nvPr/>
          </p:nvSpPr>
          <p:spPr>
            <a:xfrm rot="9420000">
              <a:off x="8160591" y="106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0" name="Oval 1739"/>
            <p:cNvSpPr/>
            <p:nvPr/>
          </p:nvSpPr>
          <p:spPr>
            <a:xfrm>
              <a:off x="8152826" y="114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2" name="Oval 1741"/>
            <p:cNvSpPr/>
            <p:nvPr/>
          </p:nvSpPr>
          <p:spPr>
            <a:xfrm>
              <a:off x="8097100" y="137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3" name="Oval 1742"/>
            <p:cNvSpPr/>
            <p:nvPr/>
          </p:nvSpPr>
          <p:spPr>
            <a:xfrm rot="1320000">
              <a:off x="8121200" y="137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4" name="Oval 1743"/>
            <p:cNvSpPr/>
            <p:nvPr/>
          </p:nvSpPr>
          <p:spPr>
            <a:xfrm rot="4020000">
              <a:off x="8153590" y="140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5" name="Oval 1744"/>
            <p:cNvSpPr/>
            <p:nvPr/>
          </p:nvSpPr>
          <p:spPr>
            <a:xfrm rot="2700000">
              <a:off x="8142459" y="138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 name="Oval 1745"/>
            <p:cNvSpPr/>
            <p:nvPr/>
          </p:nvSpPr>
          <p:spPr>
            <a:xfrm rot="5340000">
              <a:off x="8155311"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7" name="Oval 1746"/>
            <p:cNvSpPr/>
            <p:nvPr/>
          </p:nvSpPr>
          <p:spPr>
            <a:xfrm rot="6720000">
              <a:off x="8153879" y="144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8" name="Oval 1747"/>
            <p:cNvSpPr/>
            <p:nvPr/>
          </p:nvSpPr>
          <p:spPr>
            <a:xfrm rot="8100000">
              <a:off x="8141122" y="147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9" name="Oval 1748"/>
            <p:cNvSpPr/>
            <p:nvPr/>
          </p:nvSpPr>
          <p:spPr>
            <a:xfrm>
              <a:off x="8097100" y="148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0" name="Oval 1749"/>
            <p:cNvSpPr/>
            <p:nvPr/>
          </p:nvSpPr>
          <p:spPr>
            <a:xfrm rot="9420000">
              <a:off x="8122204" y="148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1" name="Oval 1750"/>
            <p:cNvSpPr/>
            <p:nvPr/>
          </p:nvSpPr>
          <p:spPr>
            <a:xfrm rot="1320000">
              <a:off x="8083387" y="146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2" name="Oval 1751"/>
            <p:cNvSpPr/>
            <p:nvPr/>
          </p:nvSpPr>
          <p:spPr>
            <a:xfrm rot="4020000">
              <a:off x="8059057" y="145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3" name="Oval 1752"/>
            <p:cNvSpPr/>
            <p:nvPr/>
          </p:nvSpPr>
          <p:spPr>
            <a:xfrm rot="2700000">
              <a:off x="8066833" y="146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4" name="Oval 1753"/>
            <p:cNvSpPr/>
            <p:nvPr/>
          </p:nvSpPr>
          <p:spPr>
            <a:xfrm rot="5340000">
              <a:off x="8060779"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5" name="Oval 1754"/>
            <p:cNvSpPr/>
            <p:nvPr/>
          </p:nvSpPr>
          <p:spPr>
            <a:xfrm rot="6720000">
              <a:off x="8059346" y="140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6" name="Oval 1755"/>
            <p:cNvSpPr/>
            <p:nvPr/>
          </p:nvSpPr>
          <p:spPr>
            <a:xfrm rot="8100000">
              <a:off x="8065496" y="139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7" name="Oval 1756"/>
            <p:cNvSpPr/>
            <p:nvPr/>
          </p:nvSpPr>
          <p:spPr>
            <a:xfrm rot="9420000">
              <a:off x="8084391" y="137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8" name="Oval 1757"/>
            <p:cNvSpPr/>
            <p:nvPr/>
          </p:nvSpPr>
          <p:spPr>
            <a:xfrm>
              <a:off x="8076626" y="145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0" name="Oval 1759"/>
            <p:cNvSpPr/>
            <p:nvPr/>
          </p:nvSpPr>
          <p:spPr>
            <a:xfrm>
              <a:off x="2763100" y="2896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1" name="Oval 1760"/>
            <p:cNvSpPr/>
            <p:nvPr/>
          </p:nvSpPr>
          <p:spPr>
            <a:xfrm rot="1320000">
              <a:off x="2787200" y="2895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2" name="Oval 1761"/>
            <p:cNvSpPr/>
            <p:nvPr/>
          </p:nvSpPr>
          <p:spPr>
            <a:xfrm rot="4020000">
              <a:off x="2819590" y="2925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3" name="Oval 1762"/>
            <p:cNvSpPr/>
            <p:nvPr/>
          </p:nvSpPr>
          <p:spPr>
            <a:xfrm rot="2700000">
              <a:off x="2808459" y="2909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4" name="Oval 1763"/>
            <p:cNvSpPr/>
            <p:nvPr/>
          </p:nvSpPr>
          <p:spPr>
            <a:xfrm rot="5340000">
              <a:off x="2821311"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5" name="Oval 1764"/>
            <p:cNvSpPr/>
            <p:nvPr/>
          </p:nvSpPr>
          <p:spPr>
            <a:xfrm rot="6720000">
              <a:off x="2819879" y="2973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6" name="Oval 1765"/>
            <p:cNvSpPr/>
            <p:nvPr/>
          </p:nvSpPr>
          <p:spPr>
            <a:xfrm rot="8100000">
              <a:off x="2807122" y="2999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7" name="Oval 1766"/>
            <p:cNvSpPr/>
            <p:nvPr/>
          </p:nvSpPr>
          <p:spPr>
            <a:xfrm>
              <a:off x="2763100" y="3010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8" name="Oval 1767"/>
            <p:cNvSpPr/>
            <p:nvPr/>
          </p:nvSpPr>
          <p:spPr>
            <a:xfrm rot="9420000">
              <a:off x="2788204" y="3009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9" name="Oval 1768"/>
            <p:cNvSpPr/>
            <p:nvPr/>
          </p:nvSpPr>
          <p:spPr>
            <a:xfrm rot="1320000">
              <a:off x="2749387" y="2993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0" name="Oval 1769"/>
            <p:cNvSpPr/>
            <p:nvPr/>
          </p:nvSpPr>
          <p:spPr>
            <a:xfrm rot="4020000">
              <a:off x="2725057" y="2974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1" name="Oval 1770"/>
            <p:cNvSpPr/>
            <p:nvPr/>
          </p:nvSpPr>
          <p:spPr>
            <a:xfrm rot="2700000">
              <a:off x="2732833" y="2990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2" name="Oval 1771"/>
            <p:cNvSpPr/>
            <p:nvPr/>
          </p:nvSpPr>
          <p:spPr>
            <a:xfrm rot="5340000">
              <a:off x="2726779"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3" name="Oval 1772"/>
            <p:cNvSpPr/>
            <p:nvPr/>
          </p:nvSpPr>
          <p:spPr>
            <a:xfrm rot="6720000">
              <a:off x="2725346" y="2924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4" name="Oval 1773"/>
            <p:cNvSpPr/>
            <p:nvPr/>
          </p:nvSpPr>
          <p:spPr>
            <a:xfrm rot="8100000">
              <a:off x="2731496" y="2918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5" name="Oval 1774"/>
            <p:cNvSpPr/>
            <p:nvPr/>
          </p:nvSpPr>
          <p:spPr>
            <a:xfrm rot="9420000">
              <a:off x="2750391" y="2895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6" name="Oval 1775"/>
            <p:cNvSpPr/>
            <p:nvPr/>
          </p:nvSpPr>
          <p:spPr>
            <a:xfrm>
              <a:off x="2742626" y="2976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8" name="Oval 1777"/>
            <p:cNvSpPr/>
            <p:nvPr/>
          </p:nvSpPr>
          <p:spPr>
            <a:xfrm>
              <a:off x="1086700" y="3658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9" name="Oval 1778"/>
            <p:cNvSpPr/>
            <p:nvPr/>
          </p:nvSpPr>
          <p:spPr>
            <a:xfrm rot="1320000">
              <a:off x="1110800" y="3657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0" name="Oval 1779"/>
            <p:cNvSpPr/>
            <p:nvPr/>
          </p:nvSpPr>
          <p:spPr>
            <a:xfrm rot="4020000">
              <a:off x="1143190" y="3687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1" name="Oval 1780"/>
            <p:cNvSpPr/>
            <p:nvPr/>
          </p:nvSpPr>
          <p:spPr>
            <a:xfrm rot="2700000">
              <a:off x="1132059" y="3671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2" name="Oval 1781"/>
            <p:cNvSpPr/>
            <p:nvPr/>
          </p:nvSpPr>
          <p:spPr>
            <a:xfrm rot="5340000">
              <a:off x="1144911" y="3715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3" name="Oval 1782"/>
            <p:cNvSpPr/>
            <p:nvPr/>
          </p:nvSpPr>
          <p:spPr>
            <a:xfrm rot="6720000">
              <a:off x="1143479" y="3735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4" name="Oval 1783"/>
            <p:cNvSpPr/>
            <p:nvPr/>
          </p:nvSpPr>
          <p:spPr>
            <a:xfrm rot="8100000">
              <a:off x="1130722" y="3761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5" name="Oval 1784"/>
            <p:cNvSpPr/>
            <p:nvPr/>
          </p:nvSpPr>
          <p:spPr>
            <a:xfrm>
              <a:off x="1086700" y="3772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6" name="Oval 1785"/>
            <p:cNvSpPr/>
            <p:nvPr/>
          </p:nvSpPr>
          <p:spPr>
            <a:xfrm rot="9420000">
              <a:off x="1111804" y="3771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7" name="Oval 1786"/>
            <p:cNvSpPr/>
            <p:nvPr/>
          </p:nvSpPr>
          <p:spPr>
            <a:xfrm rot="1320000">
              <a:off x="1072987" y="3755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8" name="Oval 1787"/>
            <p:cNvSpPr/>
            <p:nvPr/>
          </p:nvSpPr>
          <p:spPr>
            <a:xfrm rot="4020000">
              <a:off x="1048657" y="3736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9" name="Oval 1788"/>
            <p:cNvSpPr/>
            <p:nvPr/>
          </p:nvSpPr>
          <p:spPr>
            <a:xfrm rot="2700000">
              <a:off x="1056433" y="3752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0" name="Oval 1789"/>
            <p:cNvSpPr/>
            <p:nvPr/>
          </p:nvSpPr>
          <p:spPr>
            <a:xfrm rot="5340000">
              <a:off x="1050379" y="3715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1" name="Oval 1790"/>
            <p:cNvSpPr/>
            <p:nvPr/>
          </p:nvSpPr>
          <p:spPr>
            <a:xfrm rot="6720000">
              <a:off x="1048946" y="3686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2" name="Oval 1791"/>
            <p:cNvSpPr/>
            <p:nvPr/>
          </p:nvSpPr>
          <p:spPr>
            <a:xfrm rot="8100000">
              <a:off x="1055096" y="3680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3" name="Oval 1792"/>
            <p:cNvSpPr/>
            <p:nvPr/>
          </p:nvSpPr>
          <p:spPr>
            <a:xfrm rot="9420000">
              <a:off x="1073991" y="3657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4" name="Oval 1793"/>
            <p:cNvSpPr/>
            <p:nvPr/>
          </p:nvSpPr>
          <p:spPr>
            <a:xfrm>
              <a:off x="1066226" y="3738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6" name="Oval 1795"/>
            <p:cNvSpPr/>
            <p:nvPr/>
          </p:nvSpPr>
          <p:spPr>
            <a:xfrm>
              <a:off x="3144100" y="2973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7" name="Oval 1796"/>
            <p:cNvSpPr/>
            <p:nvPr/>
          </p:nvSpPr>
          <p:spPr>
            <a:xfrm rot="1320000">
              <a:off x="3168200" y="2972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8" name="Oval 1797"/>
            <p:cNvSpPr/>
            <p:nvPr/>
          </p:nvSpPr>
          <p:spPr>
            <a:xfrm rot="4020000">
              <a:off x="3200590" y="3001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9" name="Oval 1798"/>
            <p:cNvSpPr/>
            <p:nvPr/>
          </p:nvSpPr>
          <p:spPr>
            <a:xfrm rot="2700000">
              <a:off x="3189459" y="2985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0" name="Oval 1799"/>
            <p:cNvSpPr/>
            <p:nvPr/>
          </p:nvSpPr>
          <p:spPr>
            <a:xfrm rot="5340000">
              <a:off x="3202311"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1" name="Oval 1800"/>
            <p:cNvSpPr/>
            <p:nvPr/>
          </p:nvSpPr>
          <p:spPr>
            <a:xfrm rot="6720000">
              <a:off x="3200879" y="3049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2" name="Oval 1801"/>
            <p:cNvSpPr/>
            <p:nvPr/>
          </p:nvSpPr>
          <p:spPr>
            <a:xfrm rot="8100000">
              <a:off x="3188122" y="3075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3" name="Oval 1802"/>
            <p:cNvSpPr/>
            <p:nvPr/>
          </p:nvSpPr>
          <p:spPr>
            <a:xfrm>
              <a:off x="3144100" y="3086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4" name="Oval 1803"/>
            <p:cNvSpPr/>
            <p:nvPr/>
          </p:nvSpPr>
          <p:spPr>
            <a:xfrm rot="9420000">
              <a:off x="3169204" y="3085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5" name="Oval 1804"/>
            <p:cNvSpPr/>
            <p:nvPr/>
          </p:nvSpPr>
          <p:spPr>
            <a:xfrm rot="1320000">
              <a:off x="3130387" y="3069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6" name="Oval 1805"/>
            <p:cNvSpPr/>
            <p:nvPr/>
          </p:nvSpPr>
          <p:spPr>
            <a:xfrm rot="4020000">
              <a:off x="3106057" y="3050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7" name="Oval 1806"/>
            <p:cNvSpPr/>
            <p:nvPr/>
          </p:nvSpPr>
          <p:spPr>
            <a:xfrm rot="2700000">
              <a:off x="3113833" y="3066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8" name="Oval 1807"/>
            <p:cNvSpPr/>
            <p:nvPr/>
          </p:nvSpPr>
          <p:spPr>
            <a:xfrm rot="5340000">
              <a:off x="3107779"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9" name="Oval 1808"/>
            <p:cNvSpPr/>
            <p:nvPr/>
          </p:nvSpPr>
          <p:spPr>
            <a:xfrm rot="6720000">
              <a:off x="3106346" y="3000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0" name="Oval 1809"/>
            <p:cNvSpPr/>
            <p:nvPr/>
          </p:nvSpPr>
          <p:spPr>
            <a:xfrm rot="8100000">
              <a:off x="3112496" y="2994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1" name="Oval 1810"/>
            <p:cNvSpPr/>
            <p:nvPr/>
          </p:nvSpPr>
          <p:spPr>
            <a:xfrm rot="9420000">
              <a:off x="3131391" y="2971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2" name="Oval 1811"/>
            <p:cNvSpPr/>
            <p:nvPr/>
          </p:nvSpPr>
          <p:spPr>
            <a:xfrm>
              <a:off x="3123626" y="3052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4" name="Oval 1813"/>
            <p:cNvSpPr/>
            <p:nvPr/>
          </p:nvSpPr>
          <p:spPr>
            <a:xfrm>
              <a:off x="3067900" y="3277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5" name="Oval 1814"/>
            <p:cNvSpPr/>
            <p:nvPr/>
          </p:nvSpPr>
          <p:spPr>
            <a:xfrm rot="1320000">
              <a:off x="3092000" y="3276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6" name="Oval 1815"/>
            <p:cNvSpPr/>
            <p:nvPr/>
          </p:nvSpPr>
          <p:spPr>
            <a:xfrm rot="4020000">
              <a:off x="3124390" y="3306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7" name="Oval 1816"/>
            <p:cNvSpPr/>
            <p:nvPr/>
          </p:nvSpPr>
          <p:spPr>
            <a:xfrm rot="2700000">
              <a:off x="3113259" y="3290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8" name="Oval 1817"/>
            <p:cNvSpPr/>
            <p:nvPr/>
          </p:nvSpPr>
          <p:spPr>
            <a:xfrm rot="5340000">
              <a:off x="3126111" y="3334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9" name="Oval 1818"/>
            <p:cNvSpPr/>
            <p:nvPr/>
          </p:nvSpPr>
          <p:spPr>
            <a:xfrm rot="6720000">
              <a:off x="3124679" y="3354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0" name="Oval 1819"/>
            <p:cNvSpPr/>
            <p:nvPr/>
          </p:nvSpPr>
          <p:spPr>
            <a:xfrm rot="8100000">
              <a:off x="3111922" y="3380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1" name="Oval 1820"/>
            <p:cNvSpPr/>
            <p:nvPr/>
          </p:nvSpPr>
          <p:spPr>
            <a:xfrm>
              <a:off x="3067900" y="3391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2" name="Oval 1821"/>
            <p:cNvSpPr/>
            <p:nvPr/>
          </p:nvSpPr>
          <p:spPr>
            <a:xfrm rot="9420000">
              <a:off x="3093004" y="3390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3" name="Oval 1822"/>
            <p:cNvSpPr/>
            <p:nvPr/>
          </p:nvSpPr>
          <p:spPr>
            <a:xfrm rot="1320000">
              <a:off x="3054187" y="3374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4" name="Oval 1823"/>
            <p:cNvSpPr/>
            <p:nvPr/>
          </p:nvSpPr>
          <p:spPr>
            <a:xfrm rot="4020000">
              <a:off x="3029857" y="3355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5" name="Oval 1824"/>
            <p:cNvSpPr/>
            <p:nvPr/>
          </p:nvSpPr>
          <p:spPr>
            <a:xfrm rot="2700000">
              <a:off x="3037633" y="3371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6" name="Oval 1825"/>
            <p:cNvSpPr/>
            <p:nvPr/>
          </p:nvSpPr>
          <p:spPr>
            <a:xfrm rot="5340000">
              <a:off x="3031579" y="3334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7" name="Oval 1826"/>
            <p:cNvSpPr/>
            <p:nvPr/>
          </p:nvSpPr>
          <p:spPr>
            <a:xfrm rot="6720000">
              <a:off x="3030146" y="3305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8" name="Oval 1827"/>
            <p:cNvSpPr/>
            <p:nvPr/>
          </p:nvSpPr>
          <p:spPr>
            <a:xfrm rot="8100000">
              <a:off x="3036296" y="3299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9" name="Oval 1828"/>
            <p:cNvSpPr/>
            <p:nvPr/>
          </p:nvSpPr>
          <p:spPr>
            <a:xfrm rot="9420000">
              <a:off x="3055191" y="3276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0" name="Oval 1829"/>
            <p:cNvSpPr/>
            <p:nvPr/>
          </p:nvSpPr>
          <p:spPr>
            <a:xfrm>
              <a:off x="3047426" y="3357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2" name="Oval 1831"/>
            <p:cNvSpPr/>
            <p:nvPr/>
          </p:nvSpPr>
          <p:spPr>
            <a:xfrm>
              <a:off x="3906100" y="3049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3" name="Oval 1832"/>
            <p:cNvSpPr/>
            <p:nvPr/>
          </p:nvSpPr>
          <p:spPr>
            <a:xfrm rot="1320000">
              <a:off x="3930200" y="3048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4" name="Oval 1833"/>
            <p:cNvSpPr/>
            <p:nvPr/>
          </p:nvSpPr>
          <p:spPr>
            <a:xfrm rot="4020000">
              <a:off x="3962590" y="3077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5" name="Oval 1834"/>
            <p:cNvSpPr/>
            <p:nvPr/>
          </p:nvSpPr>
          <p:spPr>
            <a:xfrm rot="2700000">
              <a:off x="3951459" y="3061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6" name="Oval 1835"/>
            <p:cNvSpPr/>
            <p:nvPr/>
          </p:nvSpPr>
          <p:spPr>
            <a:xfrm rot="5340000">
              <a:off x="3964311"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7" name="Oval 1836"/>
            <p:cNvSpPr/>
            <p:nvPr/>
          </p:nvSpPr>
          <p:spPr>
            <a:xfrm rot="6720000">
              <a:off x="3962879" y="3125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8" name="Oval 1837"/>
            <p:cNvSpPr/>
            <p:nvPr/>
          </p:nvSpPr>
          <p:spPr>
            <a:xfrm rot="8100000">
              <a:off x="3950122" y="3152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9" name="Oval 1838"/>
            <p:cNvSpPr/>
            <p:nvPr/>
          </p:nvSpPr>
          <p:spPr>
            <a:xfrm>
              <a:off x="3906100" y="3162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0" name="Oval 1839"/>
            <p:cNvSpPr/>
            <p:nvPr/>
          </p:nvSpPr>
          <p:spPr>
            <a:xfrm rot="9420000">
              <a:off x="3931204" y="3161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1" name="Oval 1840"/>
            <p:cNvSpPr/>
            <p:nvPr/>
          </p:nvSpPr>
          <p:spPr>
            <a:xfrm rot="1320000">
              <a:off x="3892387" y="3145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2" name="Oval 1841"/>
            <p:cNvSpPr/>
            <p:nvPr/>
          </p:nvSpPr>
          <p:spPr>
            <a:xfrm rot="4020000">
              <a:off x="3868057" y="3126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 name="Oval 1842"/>
            <p:cNvSpPr/>
            <p:nvPr/>
          </p:nvSpPr>
          <p:spPr>
            <a:xfrm rot="2700000">
              <a:off x="3875833" y="3142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4" name="Oval 1843"/>
            <p:cNvSpPr/>
            <p:nvPr/>
          </p:nvSpPr>
          <p:spPr>
            <a:xfrm rot="5340000">
              <a:off x="3869779"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5" name="Oval 1844"/>
            <p:cNvSpPr/>
            <p:nvPr/>
          </p:nvSpPr>
          <p:spPr>
            <a:xfrm rot="6720000">
              <a:off x="3868346" y="3076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6" name="Oval 1845"/>
            <p:cNvSpPr/>
            <p:nvPr/>
          </p:nvSpPr>
          <p:spPr>
            <a:xfrm rot="8100000">
              <a:off x="3874496" y="3070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7" name="Oval 1846"/>
            <p:cNvSpPr/>
            <p:nvPr/>
          </p:nvSpPr>
          <p:spPr>
            <a:xfrm rot="9420000">
              <a:off x="3893391" y="3048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8" name="Oval 1847"/>
            <p:cNvSpPr/>
            <p:nvPr/>
          </p:nvSpPr>
          <p:spPr>
            <a:xfrm>
              <a:off x="3885626" y="3129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0" name="Oval 1849"/>
            <p:cNvSpPr/>
            <p:nvPr/>
          </p:nvSpPr>
          <p:spPr>
            <a:xfrm>
              <a:off x="4058500" y="3201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1" name="Oval 1850"/>
            <p:cNvSpPr/>
            <p:nvPr/>
          </p:nvSpPr>
          <p:spPr>
            <a:xfrm rot="1320000">
              <a:off x="4082600" y="3200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2" name="Oval 1851"/>
            <p:cNvSpPr/>
            <p:nvPr/>
          </p:nvSpPr>
          <p:spPr>
            <a:xfrm rot="4020000">
              <a:off x="4114990" y="3230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3" name="Oval 1852"/>
            <p:cNvSpPr/>
            <p:nvPr/>
          </p:nvSpPr>
          <p:spPr>
            <a:xfrm rot="2700000">
              <a:off x="4103859" y="3213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4" name="Oval 1853"/>
            <p:cNvSpPr/>
            <p:nvPr/>
          </p:nvSpPr>
          <p:spPr>
            <a:xfrm rot="5340000">
              <a:off x="4116711"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5" name="Oval 1854"/>
            <p:cNvSpPr/>
            <p:nvPr/>
          </p:nvSpPr>
          <p:spPr>
            <a:xfrm rot="6720000">
              <a:off x="4115279" y="3278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6" name="Oval 1855"/>
            <p:cNvSpPr/>
            <p:nvPr/>
          </p:nvSpPr>
          <p:spPr>
            <a:xfrm rot="8100000">
              <a:off x="4102522" y="3304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7" name="Oval 1856"/>
            <p:cNvSpPr/>
            <p:nvPr/>
          </p:nvSpPr>
          <p:spPr>
            <a:xfrm>
              <a:off x="4058500" y="3315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8" name="Oval 1857"/>
            <p:cNvSpPr/>
            <p:nvPr/>
          </p:nvSpPr>
          <p:spPr>
            <a:xfrm rot="9420000">
              <a:off x="4083604" y="3314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9" name="Oval 1858"/>
            <p:cNvSpPr/>
            <p:nvPr/>
          </p:nvSpPr>
          <p:spPr>
            <a:xfrm rot="1320000">
              <a:off x="4044787" y="3298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0" name="Oval 1859"/>
            <p:cNvSpPr/>
            <p:nvPr/>
          </p:nvSpPr>
          <p:spPr>
            <a:xfrm rot="4020000">
              <a:off x="4020457" y="3278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1" name="Oval 1860"/>
            <p:cNvSpPr/>
            <p:nvPr/>
          </p:nvSpPr>
          <p:spPr>
            <a:xfrm rot="2700000">
              <a:off x="4028233" y="3295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2" name="Oval 1861"/>
            <p:cNvSpPr/>
            <p:nvPr/>
          </p:nvSpPr>
          <p:spPr>
            <a:xfrm rot="5340000">
              <a:off x="4022179"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3" name="Oval 1862"/>
            <p:cNvSpPr/>
            <p:nvPr/>
          </p:nvSpPr>
          <p:spPr>
            <a:xfrm rot="6720000">
              <a:off x="4020746" y="3229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4" name="Oval 1863"/>
            <p:cNvSpPr/>
            <p:nvPr/>
          </p:nvSpPr>
          <p:spPr>
            <a:xfrm rot="8100000">
              <a:off x="4026896" y="3223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5" name="Oval 1864"/>
            <p:cNvSpPr/>
            <p:nvPr/>
          </p:nvSpPr>
          <p:spPr>
            <a:xfrm rot="9420000">
              <a:off x="4045791" y="3200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6" name="Oval 1865"/>
            <p:cNvSpPr/>
            <p:nvPr/>
          </p:nvSpPr>
          <p:spPr>
            <a:xfrm>
              <a:off x="4038026" y="3281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8" name="Oval 1867"/>
            <p:cNvSpPr/>
            <p:nvPr/>
          </p:nvSpPr>
          <p:spPr>
            <a:xfrm>
              <a:off x="4287100" y="3125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9" name="Oval 1868"/>
            <p:cNvSpPr/>
            <p:nvPr/>
          </p:nvSpPr>
          <p:spPr>
            <a:xfrm rot="1320000">
              <a:off x="4311200" y="3124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0" name="Oval 1869"/>
            <p:cNvSpPr/>
            <p:nvPr/>
          </p:nvSpPr>
          <p:spPr>
            <a:xfrm rot="4020000">
              <a:off x="4343590" y="3153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1" name="Oval 1870"/>
            <p:cNvSpPr/>
            <p:nvPr/>
          </p:nvSpPr>
          <p:spPr>
            <a:xfrm rot="2700000">
              <a:off x="4332459" y="3137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2" name="Oval 1871"/>
            <p:cNvSpPr/>
            <p:nvPr/>
          </p:nvSpPr>
          <p:spPr>
            <a:xfrm rot="5340000">
              <a:off x="4345311"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3" name="Oval 1872"/>
            <p:cNvSpPr/>
            <p:nvPr/>
          </p:nvSpPr>
          <p:spPr>
            <a:xfrm rot="6720000">
              <a:off x="4343879" y="3201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4" name="Oval 1873"/>
            <p:cNvSpPr/>
            <p:nvPr/>
          </p:nvSpPr>
          <p:spPr>
            <a:xfrm rot="8100000">
              <a:off x="4331122" y="3228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5" name="Oval 1874"/>
            <p:cNvSpPr/>
            <p:nvPr/>
          </p:nvSpPr>
          <p:spPr>
            <a:xfrm>
              <a:off x="4287100" y="3239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6" name="Oval 1875"/>
            <p:cNvSpPr/>
            <p:nvPr/>
          </p:nvSpPr>
          <p:spPr>
            <a:xfrm rot="9420000">
              <a:off x="4312204" y="3237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7" name="Oval 1876"/>
            <p:cNvSpPr/>
            <p:nvPr/>
          </p:nvSpPr>
          <p:spPr>
            <a:xfrm rot="1320000">
              <a:off x="4273387" y="3221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8" name="Oval 1877"/>
            <p:cNvSpPr/>
            <p:nvPr/>
          </p:nvSpPr>
          <p:spPr>
            <a:xfrm rot="4020000">
              <a:off x="4249057" y="3202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9" name="Oval 1878"/>
            <p:cNvSpPr/>
            <p:nvPr/>
          </p:nvSpPr>
          <p:spPr>
            <a:xfrm rot="2700000">
              <a:off x="4256833" y="3218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0" name="Oval 1879"/>
            <p:cNvSpPr/>
            <p:nvPr/>
          </p:nvSpPr>
          <p:spPr>
            <a:xfrm rot="5340000">
              <a:off x="4250779"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1" name="Oval 1880"/>
            <p:cNvSpPr/>
            <p:nvPr/>
          </p:nvSpPr>
          <p:spPr>
            <a:xfrm rot="6720000">
              <a:off x="4249346" y="3153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2" name="Oval 1881"/>
            <p:cNvSpPr/>
            <p:nvPr/>
          </p:nvSpPr>
          <p:spPr>
            <a:xfrm rot="8100000">
              <a:off x="4255496" y="3147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3" name="Oval 1882"/>
            <p:cNvSpPr/>
            <p:nvPr/>
          </p:nvSpPr>
          <p:spPr>
            <a:xfrm rot="9420000">
              <a:off x="4274391" y="3124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4" name="Oval 1883"/>
            <p:cNvSpPr/>
            <p:nvPr/>
          </p:nvSpPr>
          <p:spPr>
            <a:xfrm>
              <a:off x="4266626" y="3205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6" name="Oval 1885"/>
            <p:cNvSpPr/>
            <p:nvPr/>
          </p:nvSpPr>
          <p:spPr>
            <a:xfrm>
              <a:off x="1696300" y="3582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7" name="Oval 1886"/>
            <p:cNvSpPr/>
            <p:nvPr/>
          </p:nvSpPr>
          <p:spPr>
            <a:xfrm rot="1320000">
              <a:off x="1720400" y="3581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8" name="Oval 1887"/>
            <p:cNvSpPr/>
            <p:nvPr/>
          </p:nvSpPr>
          <p:spPr>
            <a:xfrm rot="4020000">
              <a:off x="1752790" y="3611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9" name="Oval 1888"/>
            <p:cNvSpPr/>
            <p:nvPr/>
          </p:nvSpPr>
          <p:spPr>
            <a:xfrm rot="2700000">
              <a:off x="1741659" y="3594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0" name="Oval 1889"/>
            <p:cNvSpPr/>
            <p:nvPr/>
          </p:nvSpPr>
          <p:spPr>
            <a:xfrm rot="5340000">
              <a:off x="1754511"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1" name="Oval 1890"/>
            <p:cNvSpPr/>
            <p:nvPr/>
          </p:nvSpPr>
          <p:spPr>
            <a:xfrm rot="6720000">
              <a:off x="1753079" y="3659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2" name="Oval 1891"/>
            <p:cNvSpPr/>
            <p:nvPr/>
          </p:nvSpPr>
          <p:spPr>
            <a:xfrm rot="8100000">
              <a:off x="1740322" y="3685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3" name="Oval 1892"/>
            <p:cNvSpPr/>
            <p:nvPr/>
          </p:nvSpPr>
          <p:spPr>
            <a:xfrm>
              <a:off x="1696300" y="3696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4" name="Oval 1893"/>
            <p:cNvSpPr/>
            <p:nvPr/>
          </p:nvSpPr>
          <p:spPr>
            <a:xfrm rot="9420000">
              <a:off x="1721404" y="3695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5" name="Oval 1894"/>
            <p:cNvSpPr/>
            <p:nvPr/>
          </p:nvSpPr>
          <p:spPr>
            <a:xfrm rot="1320000">
              <a:off x="1682587" y="3679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6" name="Oval 1895"/>
            <p:cNvSpPr/>
            <p:nvPr/>
          </p:nvSpPr>
          <p:spPr>
            <a:xfrm rot="4020000">
              <a:off x="1658257" y="3659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7" name="Oval 1896"/>
            <p:cNvSpPr/>
            <p:nvPr/>
          </p:nvSpPr>
          <p:spPr>
            <a:xfrm rot="2700000">
              <a:off x="1666033" y="3676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8" name="Oval 1897"/>
            <p:cNvSpPr/>
            <p:nvPr/>
          </p:nvSpPr>
          <p:spPr>
            <a:xfrm rot="5340000">
              <a:off x="1659979"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9" name="Oval 1898"/>
            <p:cNvSpPr/>
            <p:nvPr/>
          </p:nvSpPr>
          <p:spPr>
            <a:xfrm rot="6720000">
              <a:off x="1658546" y="3610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0" name="Oval 1899"/>
            <p:cNvSpPr/>
            <p:nvPr/>
          </p:nvSpPr>
          <p:spPr>
            <a:xfrm rot="8100000">
              <a:off x="1664696" y="3604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1" name="Oval 1900"/>
            <p:cNvSpPr/>
            <p:nvPr/>
          </p:nvSpPr>
          <p:spPr>
            <a:xfrm rot="9420000">
              <a:off x="1683591" y="3581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2" name="Oval 1901"/>
            <p:cNvSpPr/>
            <p:nvPr/>
          </p:nvSpPr>
          <p:spPr>
            <a:xfrm>
              <a:off x="1675826" y="3662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4" name="Oval 1903"/>
            <p:cNvSpPr/>
            <p:nvPr/>
          </p:nvSpPr>
          <p:spPr>
            <a:xfrm>
              <a:off x="1772500" y="1449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5" name="Oval 1904"/>
            <p:cNvSpPr/>
            <p:nvPr/>
          </p:nvSpPr>
          <p:spPr>
            <a:xfrm rot="1320000">
              <a:off x="1796600" y="1448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6" name="Oval 1905"/>
            <p:cNvSpPr/>
            <p:nvPr/>
          </p:nvSpPr>
          <p:spPr>
            <a:xfrm rot="4020000">
              <a:off x="1828990" y="1477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7" name="Oval 1906"/>
            <p:cNvSpPr/>
            <p:nvPr/>
          </p:nvSpPr>
          <p:spPr>
            <a:xfrm rot="2700000">
              <a:off x="1817859" y="1461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8" name="Oval 1907"/>
            <p:cNvSpPr/>
            <p:nvPr/>
          </p:nvSpPr>
          <p:spPr>
            <a:xfrm rot="5340000">
              <a:off x="1830711"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9" name="Oval 1908"/>
            <p:cNvSpPr/>
            <p:nvPr/>
          </p:nvSpPr>
          <p:spPr>
            <a:xfrm rot="6720000">
              <a:off x="1829279" y="1525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0" name="Oval 1909"/>
            <p:cNvSpPr/>
            <p:nvPr/>
          </p:nvSpPr>
          <p:spPr>
            <a:xfrm rot="8100000">
              <a:off x="1816522" y="1551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1" name="Oval 1910"/>
            <p:cNvSpPr/>
            <p:nvPr/>
          </p:nvSpPr>
          <p:spPr>
            <a:xfrm>
              <a:off x="1772500" y="1562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2" name="Oval 1911"/>
            <p:cNvSpPr/>
            <p:nvPr/>
          </p:nvSpPr>
          <p:spPr>
            <a:xfrm rot="9420000">
              <a:off x="1797604" y="1561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3" name="Oval 1912"/>
            <p:cNvSpPr/>
            <p:nvPr/>
          </p:nvSpPr>
          <p:spPr>
            <a:xfrm rot="1320000">
              <a:off x="1758787" y="1545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4" name="Oval 1913"/>
            <p:cNvSpPr/>
            <p:nvPr/>
          </p:nvSpPr>
          <p:spPr>
            <a:xfrm rot="4020000">
              <a:off x="1734457" y="1526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5" name="Oval 1914"/>
            <p:cNvSpPr/>
            <p:nvPr/>
          </p:nvSpPr>
          <p:spPr>
            <a:xfrm rot="2700000">
              <a:off x="1742233" y="1542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6" name="Oval 1915"/>
            <p:cNvSpPr/>
            <p:nvPr/>
          </p:nvSpPr>
          <p:spPr>
            <a:xfrm rot="5340000">
              <a:off x="1736179"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7" name="Oval 1916"/>
            <p:cNvSpPr/>
            <p:nvPr/>
          </p:nvSpPr>
          <p:spPr>
            <a:xfrm rot="6720000">
              <a:off x="1734746" y="1476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8" name="Oval 1917"/>
            <p:cNvSpPr/>
            <p:nvPr/>
          </p:nvSpPr>
          <p:spPr>
            <a:xfrm rot="8100000">
              <a:off x="1740896" y="1470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9" name="Oval 1918"/>
            <p:cNvSpPr/>
            <p:nvPr/>
          </p:nvSpPr>
          <p:spPr>
            <a:xfrm rot="9420000">
              <a:off x="1759791" y="1447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0" name="Oval 1919"/>
            <p:cNvSpPr/>
            <p:nvPr/>
          </p:nvSpPr>
          <p:spPr>
            <a:xfrm>
              <a:off x="1752026" y="1528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2" name="Oval 1921"/>
            <p:cNvSpPr/>
            <p:nvPr/>
          </p:nvSpPr>
          <p:spPr>
            <a:xfrm>
              <a:off x="4668100" y="3735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3" name="Oval 1922"/>
            <p:cNvSpPr/>
            <p:nvPr/>
          </p:nvSpPr>
          <p:spPr>
            <a:xfrm rot="1320000">
              <a:off x="4692200" y="3734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4" name="Oval 1923"/>
            <p:cNvSpPr/>
            <p:nvPr/>
          </p:nvSpPr>
          <p:spPr>
            <a:xfrm rot="4020000">
              <a:off x="4724590" y="3763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5" name="Oval 1924"/>
            <p:cNvSpPr/>
            <p:nvPr/>
          </p:nvSpPr>
          <p:spPr>
            <a:xfrm rot="2700000">
              <a:off x="4713459" y="3747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6" name="Oval 1925"/>
            <p:cNvSpPr/>
            <p:nvPr/>
          </p:nvSpPr>
          <p:spPr>
            <a:xfrm rot="5340000">
              <a:off x="4726311"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7" name="Oval 1926"/>
            <p:cNvSpPr/>
            <p:nvPr/>
          </p:nvSpPr>
          <p:spPr>
            <a:xfrm rot="6720000">
              <a:off x="4724879" y="3811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8" name="Oval 1927"/>
            <p:cNvSpPr/>
            <p:nvPr/>
          </p:nvSpPr>
          <p:spPr>
            <a:xfrm rot="8100000">
              <a:off x="4712122" y="3837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9" name="Oval 1928"/>
            <p:cNvSpPr/>
            <p:nvPr/>
          </p:nvSpPr>
          <p:spPr>
            <a:xfrm>
              <a:off x="4668100" y="3848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0" name="Oval 1929"/>
            <p:cNvSpPr/>
            <p:nvPr/>
          </p:nvSpPr>
          <p:spPr>
            <a:xfrm rot="9420000">
              <a:off x="4693204" y="3847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1" name="Oval 1930"/>
            <p:cNvSpPr/>
            <p:nvPr/>
          </p:nvSpPr>
          <p:spPr>
            <a:xfrm rot="1320000">
              <a:off x="4654387" y="3831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2" name="Oval 1931"/>
            <p:cNvSpPr/>
            <p:nvPr/>
          </p:nvSpPr>
          <p:spPr>
            <a:xfrm rot="4020000">
              <a:off x="4630057" y="3812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3" name="Oval 1932"/>
            <p:cNvSpPr/>
            <p:nvPr/>
          </p:nvSpPr>
          <p:spPr>
            <a:xfrm rot="2700000">
              <a:off x="4637833" y="3828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4" name="Oval 1933"/>
            <p:cNvSpPr/>
            <p:nvPr/>
          </p:nvSpPr>
          <p:spPr>
            <a:xfrm rot="5340000">
              <a:off x="4631779"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5" name="Oval 1934"/>
            <p:cNvSpPr/>
            <p:nvPr/>
          </p:nvSpPr>
          <p:spPr>
            <a:xfrm rot="6720000">
              <a:off x="4630346" y="3762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6" name="Oval 1935"/>
            <p:cNvSpPr/>
            <p:nvPr/>
          </p:nvSpPr>
          <p:spPr>
            <a:xfrm rot="8100000">
              <a:off x="4636496" y="3756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7" name="Oval 1936"/>
            <p:cNvSpPr/>
            <p:nvPr/>
          </p:nvSpPr>
          <p:spPr>
            <a:xfrm rot="9420000">
              <a:off x="4655391" y="3733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8" name="Oval 1937"/>
            <p:cNvSpPr/>
            <p:nvPr/>
          </p:nvSpPr>
          <p:spPr>
            <a:xfrm>
              <a:off x="4647626" y="3814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0" name="Oval 1939"/>
            <p:cNvSpPr/>
            <p:nvPr/>
          </p:nvSpPr>
          <p:spPr>
            <a:xfrm>
              <a:off x="4009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1" name="Oval 1940"/>
            <p:cNvSpPr/>
            <p:nvPr/>
          </p:nvSpPr>
          <p:spPr>
            <a:xfrm rot="1320000">
              <a:off x="4250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2" name="Oval 1941"/>
            <p:cNvSpPr/>
            <p:nvPr/>
          </p:nvSpPr>
          <p:spPr>
            <a:xfrm rot="4020000">
              <a:off x="4573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3" name="Oval 1942"/>
            <p:cNvSpPr/>
            <p:nvPr/>
          </p:nvSpPr>
          <p:spPr>
            <a:xfrm rot="2700000">
              <a:off x="4462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4" name="Oval 1943"/>
            <p:cNvSpPr/>
            <p:nvPr/>
          </p:nvSpPr>
          <p:spPr>
            <a:xfrm rot="5340000">
              <a:off x="4591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5" name="Oval 1944"/>
            <p:cNvSpPr/>
            <p:nvPr/>
          </p:nvSpPr>
          <p:spPr>
            <a:xfrm rot="6720000">
              <a:off x="4576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6" name="Oval 1945"/>
            <p:cNvSpPr/>
            <p:nvPr/>
          </p:nvSpPr>
          <p:spPr>
            <a:xfrm rot="8100000">
              <a:off x="4449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7" name="Oval 1946"/>
            <p:cNvSpPr/>
            <p:nvPr/>
          </p:nvSpPr>
          <p:spPr>
            <a:xfrm>
              <a:off x="4009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8" name="Oval 1947"/>
            <p:cNvSpPr/>
            <p:nvPr/>
          </p:nvSpPr>
          <p:spPr>
            <a:xfrm rot="9420000">
              <a:off x="4260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9" name="Oval 1948"/>
            <p:cNvSpPr/>
            <p:nvPr/>
          </p:nvSpPr>
          <p:spPr>
            <a:xfrm rot="1320000">
              <a:off x="3871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0" name="Oval 1949"/>
            <p:cNvSpPr/>
            <p:nvPr/>
          </p:nvSpPr>
          <p:spPr>
            <a:xfrm rot="4020000">
              <a:off x="3628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1" name="Oval 1950"/>
            <p:cNvSpPr/>
            <p:nvPr/>
          </p:nvSpPr>
          <p:spPr>
            <a:xfrm rot="2700000">
              <a:off x="3706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2" name="Oval 1951"/>
            <p:cNvSpPr/>
            <p:nvPr/>
          </p:nvSpPr>
          <p:spPr>
            <a:xfrm rot="5340000">
              <a:off x="3645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3" name="Oval 1952"/>
            <p:cNvSpPr/>
            <p:nvPr/>
          </p:nvSpPr>
          <p:spPr>
            <a:xfrm rot="6720000">
              <a:off x="3631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4" name="Oval 1953"/>
            <p:cNvSpPr/>
            <p:nvPr/>
          </p:nvSpPr>
          <p:spPr>
            <a:xfrm rot="8100000">
              <a:off x="3692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5" name="Oval 1954"/>
            <p:cNvSpPr/>
            <p:nvPr/>
          </p:nvSpPr>
          <p:spPr>
            <a:xfrm rot="9420000">
              <a:off x="3881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6" name="Oval 1955"/>
            <p:cNvSpPr/>
            <p:nvPr/>
          </p:nvSpPr>
          <p:spPr>
            <a:xfrm>
              <a:off x="3804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8" name="Oval 1957"/>
            <p:cNvSpPr/>
            <p:nvPr/>
          </p:nvSpPr>
          <p:spPr>
            <a:xfrm>
              <a:off x="4820500" y="396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9" name="Oval 1958"/>
            <p:cNvSpPr/>
            <p:nvPr/>
          </p:nvSpPr>
          <p:spPr>
            <a:xfrm rot="1320000">
              <a:off x="4844600" y="396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0" name="Oval 1959"/>
            <p:cNvSpPr/>
            <p:nvPr/>
          </p:nvSpPr>
          <p:spPr>
            <a:xfrm rot="4020000">
              <a:off x="4876990" y="399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1" name="Oval 1960"/>
            <p:cNvSpPr/>
            <p:nvPr/>
          </p:nvSpPr>
          <p:spPr>
            <a:xfrm rot="2700000">
              <a:off x="4865859" y="397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2" name="Oval 1961"/>
            <p:cNvSpPr/>
            <p:nvPr/>
          </p:nvSpPr>
          <p:spPr>
            <a:xfrm rot="5340000">
              <a:off x="4878711"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3" name="Oval 1962"/>
            <p:cNvSpPr/>
            <p:nvPr/>
          </p:nvSpPr>
          <p:spPr>
            <a:xfrm rot="6720000">
              <a:off x="4877279" y="404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4" name="Oval 1963"/>
            <p:cNvSpPr/>
            <p:nvPr/>
          </p:nvSpPr>
          <p:spPr>
            <a:xfrm rot="8100000">
              <a:off x="4864522" y="406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5" name="Oval 1964"/>
            <p:cNvSpPr/>
            <p:nvPr/>
          </p:nvSpPr>
          <p:spPr>
            <a:xfrm>
              <a:off x="4820500" y="407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6" name="Oval 1965"/>
            <p:cNvSpPr/>
            <p:nvPr/>
          </p:nvSpPr>
          <p:spPr>
            <a:xfrm rot="9420000">
              <a:off x="4845604" y="407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7" name="Oval 1966"/>
            <p:cNvSpPr/>
            <p:nvPr/>
          </p:nvSpPr>
          <p:spPr>
            <a:xfrm rot="1320000">
              <a:off x="4806787" y="406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8" name="Oval 1967"/>
            <p:cNvSpPr/>
            <p:nvPr/>
          </p:nvSpPr>
          <p:spPr>
            <a:xfrm rot="4020000">
              <a:off x="4782457" y="404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9" name="Oval 1968"/>
            <p:cNvSpPr/>
            <p:nvPr/>
          </p:nvSpPr>
          <p:spPr>
            <a:xfrm rot="2700000">
              <a:off x="4790233" y="405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0" name="Oval 1969"/>
            <p:cNvSpPr/>
            <p:nvPr/>
          </p:nvSpPr>
          <p:spPr>
            <a:xfrm rot="5340000">
              <a:off x="4784179"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1" name="Oval 1970"/>
            <p:cNvSpPr/>
            <p:nvPr/>
          </p:nvSpPr>
          <p:spPr>
            <a:xfrm rot="6720000">
              <a:off x="4782746" y="399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2" name="Oval 1971"/>
            <p:cNvSpPr/>
            <p:nvPr/>
          </p:nvSpPr>
          <p:spPr>
            <a:xfrm rot="8100000">
              <a:off x="4788896" y="398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3" name="Oval 1972"/>
            <p:cNvSpPr/>
            <p:nvPr/>
          </p:nvSpPr>
          <p:spPr>
            <a:xfrm rot="9420000">
              <a:off x="4807791" y="396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4" name="Oval 1973"/>
            <p:cNvSpPr/>
            <p:nvPr/>
          </p:nvSpPr>
          <p:spPr>
            <a:xfrm>
              <a:off x="4800026" y="404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6" name="Oval 1975"/>
            <p:cNvSpPr/>
            <p:nvPr/>
          </p:nvSpPr>
          <p:spPr>
            <a:xfrm>
              <a:off x="5658700" y="3735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7" name="Oval 1976"/>
            <p:cNvSpPr/>
            <p:nvPr/>
          </p:nvSpPr>
          <p:spPr>
            <a:xfrm rot="1320000">
              <a:off x="5682800" y="3734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8" name="Oval 1977"/>
            <p:cNvSpPr/>
            <p:nvPr/>
          </p:nvSpPr>
          <p:spPr>
            <a:xfrm rot="4020000">
              <a:off x="5715190" y="3763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9" name="Oval 1978"/>
            <p:cNvSpPr/>
            <p:nvPr/>
          </p:nvSpPr>
          <p:spPr>
            <a:xfrm rot="2700000">
              <a:off x="5704059" y="3747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0" name="Oval 1979"/>
            <p:cNvSpPr/>
            <p:nvPr/>
          </p:nvSpPr>
          <p:spPr>
            <a:xfrm rot="5340000">
              <a:off x="5716911"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1" name="Oval 1980"/>
            <p:cNvSpPr/>
            <p:nvPr/>
          </p:nvSpPr>
          <p:spPr>
            <a:xfrm rot="6720000">
              <a:off x="5715479" y="3811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2" name="Oval 1981"/>
            <p:cNvSpPr/>
            <p:nvPr/>
          </p:nvSpPr>
          <p:spPr>
            <a:xfrm rot="8100000">
              <a:off x="5702722" y="3837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3" name="Oval 1982"/>
            <p:cNvSpPr/>
            <p:nvPr/>
          </p:nvSpPr>
          <p:spPr>
            <a:xfrm>
              <a:off x="5658700" y="3848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4" name="Oval 1983"/>
            <p:cNvSpPr/>
            <p:nvPr/>
          </p:nvSpPr>
          <p:spPr>
            <a:xfrm rot="9420000">
              <a:off x="5683804" y="3847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5" name="Oval 1984"/>
            <p:cNvSpPr/>
            <p:nvPr/>
          </p:nvSpPr>
          <p:spPr>
            <a:xfrm rot="1320000">
              <a:off x="5644987" y="3831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6" name="Oval 1985"/>
            <p:cNvSpPr/>
            <p:nvPr/>
          </p:nvSpPr>
          <p:spPr>
            <a:xfrm rot="4020000">
              <a:off x="5620657" y="3812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7" name="Oval 1986"/>
            <p:cNvSpPr/>
            <p:nvPr/>
          </p:nvSpPr>
          <p:spPr>
            <a:xfrm rot="2700000">
              <a:off x="5628433" y="3828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8" name="Oval 1987"/>
            <p:cNvSpPr/>
            <p:nvPr/>
          </p:nvSpPr>
          <p:spPr>
            <a:xfrm rot="5340000">
              <a:off x="5622379"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9" name="Oval 1988"/>
            <p:cNvSpPr/>
            <p:nvPr/>
          </p:nvSpPr>
          <p:spPr>
            <a:xfrm rot="6720000">
              <a:off x="5620946" y="3762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0" name="Oval 1989"/>
            <p:cNvSpPr/>
            <p:nvPr/>
          </p:nvSpPr>
          <p:spPr>
            <a:xfrm rot="8100000">
              <a:off x="5627096" y="3756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1" name="Oval 1990"/>
            <p:cNvSpPr/>
            <p:nvPr/>
          </p:nvSpPr>
          <p:spPr>
            <a:xfrm rot="9420000">
              <a:off x="5645991" y="3733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2" name="Oval 1991"/>
            <p:cNvSpPr/>
            <p:nvPr/>
          </p:nvSpPr>
          <p:spPr>
            <a:xfrm>
              <a:off x="5638226" y="3814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4" name="Oval 1993"/>
            <p:cNvSpPr/>
            <p:nvPr/>
          </p:nvSpPr>
          <p:spPr>
            <a:xfrm>
              <a:off x="5811100" y="3887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5" name="Oval 1994"/>
            <p:cNvSpPr/>
            <p:nvPr/>
          </p:nvSpPr>
          <p:spPr>
            <a:xfrm rot="1320000">
              <a:off x="5835200" y="3886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6" name="Oval 1995"/>
            <p:cNvSpPr/>
            <p:nvPr/>
          </p:nvSpPr>
          <p:spPr>
            <a:xfrm rot="4020000">
              <a:off x="5867590" y="3915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7" name="Oval 1996"/>
            <p:cNvSpPr/>
            <p:nvPr/>
          </p:nvSpPr>
          <p:spPr>
            <a:xfrm rot="2700000">
              <a:off x="5856459" y="3899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8" name="Oval 1997"/>
            <p:cNvSpPr/>
            <p:nvPr/>
          </p:nvSpPr>
          <p:spPr>
            <a:xfrm rot="5340000">
              <a:off x="5869311"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9" name="Oval 1998"/>
            <p:cNvSpPr/>
            <p:nvPr/>
          </p:nvSpPr>
          <p:spPr>
            <a:xfrm rot="6720000">
              <a:off x="5867879" y="3963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0" name="Oval 1999"/>
            <p:cNvSpPr/>
            <p:nvPr/>
          </p:nvSpPr>
          <p:spPr>
            <a:xfrm rot="8100000">
              <a:off x="5855122" y="3990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1" name="Oval 2000"/>
            <p:cNvSpPr/>
            <p:nvPr/>
          </p:nvSpPr>
          <p:spPr>
            <a:xfrm>
              <a:off x="5811100" y="4001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2" name="Oval 2001"/>
            <p:cNvSpPr/>
            <p:nvPr/>
          </p:nvSpPr>
          <p:spPr>
            <a:xfrm rot="9420000">
              <a:off x="5836204" y="3999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3" name="Oval 2002"/>
            <p:cNvSpPr/>
            <p:nvPr/>
          </p:nvSpPr>
          <p:spPr>
            <a:xfrm rot="1320000">
              <a:off x="5797387" y="3983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4" name="Oval 2003"/>
            <p:cNvSpPr/>
            <p:nvPr/>
          </p:nvSpPr>
          <p:spPr>
            <a:xfrm rot="4020000">
              <a:off x="5773057" y="3964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5" name="Oval 2004"/>
            <p:cNvSpPr/>
            <p:nvPr/>
          </p:nvSpPr>
          <p:spPr>
            <a:xfrm rot="2700000">
              <a:off x="5780833" y="3980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6" name="Oval 2005"/>
            <p:cNvSpPr/>
            <p:nvPr/>
          </p:nvSpPr>
          <p:spPr>
            <a:xfrm rot="5340000">
              <a:off x="5774779"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7" name="Oval 2006"/>
            <p:cNvSpPr/>
            <p:nvPr/>
          </p:nvSpPr>
          <p:spPr>
            <a:xfrm rot="6720000">
              <a:off x="5773346" y="3915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8" name="Oval 2007"/>
            <p:cNvSpPr/>
            <p:nvPr/>
          </p:nvSpPr>
          <p:spPr>
            <a:xfrm rot="8100000">
              <a:off x="5779496" y="3909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9" name="Oval 2008"/>
            <p:cNvSpPr/>
            <p:nvPr/>
          </p:nvSpPr>
          <p:spPr>
            <a:xfrm rot="9420000">
              <a:off x="5798391" y="3886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0" name="Oval 2009"/>
            <p:cNvSpPr/>
            <p:nvPr/>
          </p:nvSpPr>
          <p:spPr>
            <a:xfrm>
              <a:off x="5790626" y="3967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2" name="Oval 2011"/>
            <p:cNvSpPr/>
            <p:nvPr/>
          </p:nvSpPr>
          <p:spPr>
            <a:xfrm>
              <a:off x="1543900" y="122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3" name="Oval 2012"/>
            <p:cNvSpPr/>
            <p:nvPr/>
          </p:nvSpPr>
          <p:spPr>
            <a:xfrm rot="1320000">
              <a:off x="1568000" y="121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4" name="Oval 2013"/>
            <p:cNvSpPr/>
            <p:nvPr/>
          </p:nvSpPr>
          <p:spPr>
            <a:xfrm rot="4020000">
              <a:off x="1600390" y="124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5" name="Oval 2014"/>
            <p:cNvSpPr/>
            <p:nvPr/>
          </p:nvSpPr>
          <p:spPr>
            <a:xfrm rot="2700000">
              <a:off x="1589259" y="123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6" name="Oval 2015"/>
            <p:cNvSpPr/>
            <p:nvPr/>
          </p:nvSpPr>
          <p:spPr>
            <a:xfrm rot="5340000">
              <a:off x="1602111"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7" name="Oval 2016"/>
            <p:cNvSpPr/>
            <p:nvPr/>
          </p:nvSpPr>
          <p:spPr>
            <a:xfrm rot="6720000">
              <a:off x="1600679" y="129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8" name="Oval 2017"/>
            <p:cNvSpPr/>
            <p:nvPr/>
          </p:nvSpPr>
          <p:spPr>
            <a:xfrm rot="8100000">
              <a:off x="1587922" y="132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9" name="Oval 2018"/>
            <p:cNvSpPr/>
            <p:nvPr/>
          </p:nvSpPr>
          <p:spPr>
            <a:xfrm>
              <a:off x="1543900" y="133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0" name="Oval 2019"/>
            <p:cNvSpPr/>
            <p:nvPr/>
          </p:nvSpPr>
          <p:spPr>
            <a:xfrm rot="9420000">
              <a:off x="1569004" y="133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1" name="Oval 2020"/>
            <p:cNvSpPr/>
            <p:nvPr/>
          </p:nvSpPr>
          <p:spPr>
            <a:xfrm rot="1320000">
              <a:off x="1530187" y="131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2" name="Oval 2021"/>
            <p:cNvSpPr/>
            <p:nvPr/>
          </p:nvSpPr>
          <p:spPr>
            <a:xfrm rot="4020000">
              <a:off x="1505857" y="129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3" name="Oval 2022"/>
            <p:cNvSpPr/>
            <p:nvPr/>
          </p:nvSpPr>
          <p:spPr>
            <a:xfrm rot="2700000">
              <a:off x="1513633" y="131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4" name="Oval 2023"/>
            <p:cNvSpPr/>
            <p:nvPr/>
          </p:nvSpPr>
          <p:spPr>
            <a:xfrm rot="5340000">
              <a:off x="1507579"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5" name="Oval 2024"/>
            <p:cNvSpPr/>
            <p:nvPr/>
          </p:nvSpPr>
          <p:spPr>
            <a:xfrm rot="6720000">
              <a:off x="1506146" y="124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6" name="Oval 2025"/>
            <p:cNvSpPr/>
            <p:nvPr/>
          </p:nvSpPr>
          <p:spPr>
            <a:xfrm rot="8100000">
              <a:off x="1512296" y="124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7" name="Oval 2026"/>
            <p:cNvSpPr/>
            <p:nvPr/>
          </p:nvSpPr>
          <p:spPr>
            <a:xfrm rot="9420000">
              <a:off x="1531191" y="121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8" name="Oval 2027"/>
            <p:cNvSpPr/>
            <p:nvPr/>
          </p:nvSpPr>
          <p:spPr>
            <a:xfrm>
              <a:off x="1523426" y="130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0" name="Oval 2029"/>
            <p:cNvSpPr/>
            <p:nvPr/>
          </p:nvSpPr>
          <p:spPr>
            <a:xfrm>
              <a:off x="3525100" y="1830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1" name="Oval 2030"/>
            <p:cNvSpPr/>
            <p:nvPr/>
          </p:nvSpPr>
          <p:spPr>
            <a:xfrm rot="1320000">
              <a:off x="3549200" y="1829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2" name="Oval 2031"/>
            <p:cNvSpPr/>
            <p:nvPr/>
          </p:nvSpPr>
          <p:spPr>
            <a:xfrm rot="4020000">
              <a:off x="3581590" y="1858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3" name="Oval 2032"/>
            <p:cNvSpPr/>
            <p:nvPr/>
          </p:nvSpPr>
          <p:spPr>
            <a:xfrm rot="2700000">
              <a:off x="3570459" y="1842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4" name="Oval 2033"/>
            <p:cNvSpPr/>
            <p:nvPr/>
          </p:nvSpPr>
          <p:spPr>
            <a:xfrm rot="5340000">
              <a:off x="3583311"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5" name="Oval 2034"/>
            <p:cNvSpPr/>
            <p:nvPr/>
          </p:nvSpPr>
          <p:spPr>
            <a:xfrm rot="6720000">
              <a:off x="3581879" y="1906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6" name="Oval 2035"/>
            <p:cNvSpPr/>
            <p:nvPr/>
          </p:nvSpPr>
          <p:spPr>
            <a:xfrm rot="8100000">
              <a:off x="3569122" y="1932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7" name="Oval 2036"/>
            <p:cNvSpPr/>
            <p:nvPr/>
          </p:nvSpPr>
          <p:spPr>
            <a:xfrm>
              <a:off x="3525100" y="1943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8" name="Oval 2037"/>
            <p:cNvSpPr/>
            <p:nvPr/>
          </p:nvSpPr>
          <p:spPr>
            <a:xfrm rot="9420000">
              <a:off x="3550204" y="1942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9" name="Oval 2038"/>
            <p:cNvSpPr/>
            <p:nvPr/>
          </p:nvSpPr>
          <p:spPr>
            <a:xfrm rot="1320000">
              <a:off x="3511387" y="1926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0" name="Oval 2039"/>
            <p:cNvSpPr/>
            <p:nvPr/>
          </p:nvSpPr>
          <p:spPr>
            <a:xfrm rot="4020000">
              <a:off x="3487057" y="1907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1" name="Oval 2040"/>
            <p:cNvSpPr/>
            <p:nvPr/>
          </p:nvSpPr>
          <p:spPr>
            <a:xfrm rot="2700000">
              <a:off x="3494833" y="1923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2" name="Oval 2041"/>
            <p:cNvSpPr/>
            <p:nvPr/>
          </p:nvSpPr>
          <p:spPr>
            <a:xfrm rot="5340000">
              <a:off x="3488779"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3" name="Oval 2042"/>
            <p:cNvSpPr/>
            <p:nvPr/>
          </p:nvSpPr>
          <p:spPr>
            <a:xfrm rot="6720000">
              <a:off x="3487346" y="1857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4" name="Oval 2043"/>
            <p:cNvSpPr/>
            <p:nvPr/>
          </p:nvSpPr>
          <p:spPr>
            <a:xfrm rot="8100000">
              <a:off x="3493496" y="1851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5" name="Oval 2044"/>
            <p:cNvSpPr/>
            <p:nvPr/>
          </p:nvSpPr>
          <p:spPr>
            <a:xfrm rot="9420000">
              <a:off x="3512391" y="1828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6" name="Oval 2045"/>
            <p:cNvSpPr/>
            <p:nvPr/>
          </p:nvSpPr>
          <p:spPr>
            <a:xfrm>
              <a:off x="3504626" y="1909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8" name="Oval 2047"/>
            <p:cNvSpPr/>
            <p:nvPr/>
          </p:nvSpPr>
          <p:spPr>
            <a:xfrm>
              <a:off x="3677500" y="1982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Oval 2048"/>
            <p:cNvSpPr/>
            <p:nvPr/>
          </p:nvSpPr>
          <p:spPr>
            <a:xfrm rot="1320000">
              <a:off x="3701600" y="1981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0" name="Oval 2049"/>
            <p:cNvSpPr/>
            <p:nvPr/>
          </p:nvSpPr>
          <p:spPr>
            <a:xfrm rot="4020000">
              <a:off x="3733990" y="2010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1" name="Oval 2050"/>
            <p:cNvSpPr/>
            <p:nvPr/>
          </p:nvSpPr>
          <p:spPr>
            <a:xfrm rot="2700000">
              <a:off x="3722859" y="1994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2" name="Oval 2051"/>
            <p:cNvSpPr/>
            <p:nvPr/>
          </p:nvSpPr>
          <p:spPr>
            <a:xfrm rot="5340000">
              <a:off x="3735711" y="203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Oval 2052"/>
            <p:cNvSpPr/>
            <p:nvPr/>
          </p:nvSpPr>
          <p:spPr>
            <a:xfrm rot="6720000">
              <a:off x="3734279" y="2058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4" name="Oval 2053"/>
            <p:cNvSpPr/>
            <p:nvPr/>
          </p:nvSpPr>
          <p:spPr>
            <a:xfrm rot="8100000">
              <a:off x="3721522" y="2085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5" name="Oval 2054"/>
            <p:cNvSpPr/>
            <p:nvPr/>
          </p:nvSpPr>
          <p:spPr>
            <a:xfrm>
              <a:off x="3677500" y="2096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Oval 2055"/>
            <p:cNvSpPr/>
            <p:nvPr/>
          </p:nvSpPr>
          <p:spPr>
            <a:xfrm rot="9420000">
              <a:off x="3702604" y="2094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7" name="Oval 2056"/>
            <p:cNvSpPr/>
            <p:nvPr/>
          </p:nvSpPr>
          <p:spPr>
            <a:xfrm rot="1320000">
              <a:off x="3663787" y="2078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8" name="Oval 2057"/>
            <p:cNvSpPr/>
            <p:nvPr/>
          </p:nvSpPr>
          <p:spPr>
            <a:xfrm rot="4020000">
              <a:off x="3639457" y="2059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9" name="Oval 2058"/>
            <p:cNvSpPr/>
            <p:nvPr/>
          </p:nvSpPr>
          <p:spPr>
            <a:xfrm rot="2700000">
              <a:off x="3647233" y="2075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Oval 2059"/>
            <p:cNvSpPr/>
            <p:nvPr/>
          </p:nvSpPr>
          <p:spPr>
            <a:xfrm rot="5340000">
              <a:off x="3641179" y="203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1" name="Oval 2060"/>
            <p:cNvSpPr/>
            <p:nvPr/>
          </p:nvSpPr>
          <p:spPr>
            <a:xfrm rot="6720000">
              <a:off x="3639746" y="2010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2" name="Oval 2061"/>
            <p:cNvSpPr/>
            <p:nvPr/>
          </p:nvSpPr>
          <p:spPr>
            <a:xfrm rot="8100000">
              <a:off x="3645896" y="2004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3" name="Oval 2062"/>
            <p:cNvSpPr/>
            <p:nvPr/>
          </p:nvSpPr>
          <p:spPr>
            <a:xfrm rot="9420000">
              <a:off x="3664791" y="1981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4" name="Oval 2063"/>
            <p:cNvSpPr/>
            <p:nvPr/>
          </p:nvSpPr>
          <p:spPr>
            <a:xfrm>
              <a:off x="3657026" y="2062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6" name="Oval 2065"/>
            <p:cNvSpPr/>
            <p:nvPr/>
          </p:nvSpPr>
          <p:spPr>
            <a:xfrm>
              <a:off x="3906100" y="190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7" name="Oval 2066"/>
            <p:cNvSpPr/>
            <p:nvPr/>
          </p:nvSpPr>
          <p:spPr>
            <a:xfrm rot="1320000">
              <a:off x="3930200" y="190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8" name="Oval 2067"/>
            <p:cNvSpPr/>
            <p:nvPr/>
          </p:nvSpPr>
          <p:spPr>
            <a:xfrm rot="4020000">
              <a:off x="3962590" y="193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9" name="Oval 2068"/>
            <p:cNvSpPr/>
            <p:nvPr/>
          </p:nvSpPr>
          <p:spPr>
            <a:xfrm rot="2700000">
              <a:off x="3951459" y="191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0" name="Oval 2069"/>
            <p:cNvSpPr/>
            <p:nvPr/>
          </p:nvSpPr>
          <p:spPr>
            <a:xfrm rot="5340000">
              <a:off x="3964311" y="196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1" name="Oval 2070"/>
            <p:cNvSpPr/>
            <p:nvPr/>
          </p:nvSpPr>
          <p:spPr>
            <a:xfrm rot="6720000">
              <a:off x="3962879" y="198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2" name="Oval 2071"/>
            <p:cNvSpPr/>
            <p:nvPr/>
          </p:nvSpPr>
          <p:spPr>
            <a:xfrm rot="8100000">
              <a:off x="3950122" y="200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3" name="Oval 2072"/>
            <p:cNvSpPr/>
            <p:nvPr/>
          </p:nvSpPr>
          <p:spPr>
            <a:xfrm>
              <a:off x="3906100" y="201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4" name="Oval 2073"/>
            <p:cNvSpPr/>
            <p:nvPr/>
          </p:nvSpPr>
          <p:spPr>
            <a:xfrm rot="9420000">
              <a:off x="3931204" y="201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5" name="Oval 2074"/>
            <p:cNvSpPr/>
            <p:nvPr/>
          </p:nvSpPr>
          <p:spPr>
            <a:xfrm rot="1320000">
              <a:off x="3892387" y="200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6" name="Oval 2075"/>
            <p:cNvSpPr/>
            <p:nvPr/>
          </p:nvSpPr>
          <p:spPr>
            <a:xfrm rot="4020000">
              <a:off x="3868057" y="198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7" name="Oval 2076"/>
            <p:cNvSpPr/>
            <p:nvPr/>
          </p:nvSpPr>
          <p:spPr>
            <a:xfrm rot="2700000">
              <a:off x="3875833" y="199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8" name="Oval 2077"/>
            <p:cNvSpPr/>
            <p:nvPr/>
          </p:nvSpPr>
          <p:spPr>
            <a:xfrm rot="5340000">
              <a:off x="3869779" y="196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9" name="Oval 2078"/>
            <p:cNvSpPr/>
            <p:nvPr/>
          </p:nvSpPr>
          <p:spPr>
            <a:xfrm rot="6720000">
              <a:off x="3868346" y="193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0" name="Oval 2079"/>
            <p:cNvSpPr/>
            <p:nvPr/>
          </p:nvSpPr>
          <p:spPr>
            <a:xfrm rot="8100000">
              <a:off x="3874496" y="192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1" name="Oval 2080"/>
            <p:cNvSpPr/>
            <p:nvPr/>
          </p:nvSpPr>
          <p:spPr>
            <a:xfrm rot="9420000">
              <a:off x="3893391" y="190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2" name="Oval 2081"/>
            <p:cNvSpPr/>
            <p:nvPr/>
          </p:nvSpPr>
          <p:spPr>
            <a:xfrm>
              <a:off x="3885626" y="198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4" name="Oval 2083"/>
            <p:cNvSpPr/>
            <p:nvPr/>
          </p:nvSpPr>
          <p:spPr>
            <a:xfrm>
              <a:off x="3829900" y="221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5" name="Oval 2084"/>
            <p:cNvSpPr/>
            <p:nvPr/>
          </p:nvSpPr>
          <p:spPr>
            <a:xfrm rot="1320000">
              <a:off x="3854000" y="221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6" name="Oval 2085"/>
            <p:cNvSpPr/>
            <p:nvPr/>
          </p:nvSpPr>
          <p:spPr>
            <a:xfrm rot="4020000">
              <a:off x="3886390" y="223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7" name="Oval 2086"/>
            <p:cNvSpPr/>
            <p:nvPr/>
          </p:nvSpPr>
          <p:spPr>
            <a:xfrm rot="2700000">
              <a:off x="3875259" y="222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8" name="Oval 2087"/>
            <p:cNvSpPr/>
            <p:nvPr/>
          </p:nvSpPr>
          <p:spPr>
            <a:xfrm rot="5340000">
              <a:off x="3888111" y="226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9" name="Oval 2088"/>
            <p:cNvSpPr/>
            <p:nvPr/>
          </p:nvSpPr>
          <p:spPr>
            <a:xfrm rot="6720000">
              <a:off x="3886679" y="228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0" name="Oval 2089"/>
            <p:cNvSpPr/>
            <p:nvPr/>
          </p:nvSpPr>
          <p:spPr>
            <a:xfrm rot="8100000">
              <a:off x="3873922" y="231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1" name="Oval 2090"/>
            <p:cNvSpPr/>
            <p:nvPr/>
          </p:nvSpPr>
          <p:spPr>
            <a:xfrm>
              <a:off x="3829900" y="232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2" name="Oval 2091"/>
            <p:cNvSpPr/>
            <p:nvPr/>
          </p:nvSpPr>
          <p:spPr>
            <a:xfrm rot="9420000">
              <a:off x="3855004" y="232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3" name="Oval 2092"/>
            <p:cNvSpPr/>
            <p:nvPr/>
          </p:nvSpPr>
          <p:spPr>
            <a:xfrm rot="1320000">
              <a:off x="3816187" y="230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4" name="Oval 2093"/>
            <p:cNvSpPr/>
            <p:nvPr/>
          </p:nvSpPr>
          <p:spPr>
            <a:xfrm rot="4020000">
              <a:off x="3791857" y="228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5" name="Oval 2094"/>
            <p:cNvSpPr/>
            <p:nvPr/>
          </p:nvSpPr>
          <p:spPr>
            <a:xfrm rot="2700000">
              <a:off x="3799633" y="230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6" name="Oval 2095"/>
            <p:cNvSpPr/>
            <p:nvPr/>
          </p:nvSpPr>
          <p:spPr>
            <a:xfrm rot="5340000">
              <a:off x="3793579" y="226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7" name="Oval 2096"/>
            <p:cNvSpPr/>
            <p:nvPr/>
          </p:nvSpPr>
          <p:spPr>
            <a:xfrm rot="6720000">
              <a:off x="3792146" y="223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8" name="Oval 2097"/>
            <p:cNvSpPr/>
            <p:nvPr/>
          </p:nvSpPr>
          <p:spPr>
            <a:xfrm rot="8100000">
              <a:off x="3798296" y="223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9" name="Oval 2098"/>
            <p:cNvSpPr/>
            <p:nvPr/>
          </p:nvSpPr>
          <p:spPr>
            <a:xfrm rot="9420000">
              <a:off x="3817191" y="220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0" name="Oval 2099"/>
            <p:cNvSpPr/>
            <p:nvPr/>
          </p:nvSpPr>
          <p:spPr>
            <a:xfrm>
              <a:off x="3809426" y="229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2" name="Oval 2101"/>
            <p:cNvSpPr/>
            <p:nvPr/>
          </p:nvSpPr>
          <p:spPr>
            <a:xfrm>
              <a:off x="2839300" y="22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3" name="Oval 2102"/>
            <p:cNvSpPr/>
            <p:nvPr/>
          </p:nvSpPr>
          <p:spPr>
            <a:xfrm rot="1320000">
              <a:off x="2863400" y="22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4" name="Oval 2103"/>
            <p:cNvSpPr/>
            <p:nvPr/>
          </p:nvSpPr>
          <p:spPr>
            <a:xfrm rot="4020000">
              <a:off x="2895790" y="25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5" name="Oval 2104"/>
            <p:cNvSpPr/>
            <p:nvPr/>
          </p:nvSpPr>
          <p:spPr>
            <a:xfrm rot="2700000">
              <a:off x="2884659" y="24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6" name="Oval 2105"/>
            <p:cNvSpPr/>
            <p:nvPr/>
          </p:nvSpPr>
          <p:spPr>
            <a:xfrm rot="5340000">
              <a:off x="2897511"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7" name="Oval 2106"/>
            <p:cNvSpPr/>
            <p:nvPr/>
          </p:nvSpPr>
          <p:spPr>
            <a:xfrm rot="6720000">
              <a:off x="2896079" y="30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8" name="Oval 2107"/>
            <p:cNvSpPr/>
            <p:nvPr/>
          </p:nvSpPr>
          <p:spPr>
            <a:xfrm rot="8100000">
              <a:off x="2883322" y="33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9" name="Oval 2108"/>
            <p:cNvSpPr/>
            <p:nvPr/>
          </p:nvSpPr>
          <p:spPr>
            <a:xfrm>
              <a:off x="2839300" y="34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0" name="Oval 2109"/>
            <p:cNvSpPr/>
            <p:nvPr/>
          </p:nvSpPr>
          <p:spPr>
            <a:xfrm rot="9420000">
              <a:off x="2864404" y="34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1" name="Oval 2110"/>
            <p:cNvSpPr/>
            <p:nvPr/>
          </p:nvSpPr>
          <p:spPr>
            <a:xfrm rot="1320000">
              <a:off x="2825587" y="32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2" name="Oval 2111"/>
            <p:cNvSpPr/>
            <p:nvPr/>
          </p:nvSpPr>
          <p:spPr>
            <a:xfrm rot="4020000">
              <a:off x="2801257" y="30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3" name="Oval 2112"/>
            <p:cNvSpPr/>
            <p:nvPr/>
          </p:nvSpPr>
          <p:spPr>
            <a:xfrm rot="2700000">
              <a:off x="2809033" y="32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4" name="Oval 2113"/>
            <p:cNvSpPr/>
            <p:nvPr/>
          </p:nvSpPr>
          <p:spPr>
            <a:xfrm rot="5340000">
              <a:off x="2802979"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5" name="Oval 2114"/>
            <p:cNvSpPr/>
            <p:nvPr/>
          </p:nvSpPr>
          <p:spPr>
            <a:xfrm rot="6720000">
              <a:off x="2801546" y="25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6" name="Oval 2115"/>
            <p:cNvSpPr/>
            <p:nvPr/>
          </p:nvSpPr>
          <p:spPr>
            <a:xfrm rot="8100000">
              <a:off x="2807696" y="25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7" name="Oval 2116"/>
            <p:cNvSpPr/>
            <p:nvPr/>
          </p:nvSpPr>
          <p:spPr>
            <a:xfrm rot="9420000">
              <a:off x="2826591" y="22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8" name="Oval 2117"/>
            <p:cNvSpPr/>
            <p:nvPr/>
          </p:nvSpPr>
          <p:spPr>
            <a:xfrm>
              <a:off x="2818826" y="30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0" name="Oval 2119"/>
            <p:cNvSpPr/>
            <p:nvPr/>
          </p:nvSpPr>
          <p:spPr>
            <a:xfrm>
              <a:off x="2991700" y="382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1" name="Oval 2120"/>
            <p:cNvSpPr/>
            <p:nvPr/>
          </p:nvSpPr>
          <p:spPr>
            <a:xfrm rot="1320000">
              <a:off x="3015800" y="381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2" name="Oval 2121"/>
            <p:cNvSpPr/>
            <p:nvPr/>
          </p:nvSpPr>
          <p:spPr>
            <a:xfrm rot="4020000">
              <a:off x="3048190" y="410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3" name="Oval 2122"/>
            <p:cNvSpPr/>
            <p:nvPr/>
          </p:nvSpPr>
          <p:spPr>
            <a:xfrm rot="2700000">
              <a:off x="3037059" y="394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4" name="Oval 2123"/>
            <p:cNvSpPr/>
            <p:nvPr/>
          </p:nvSpPr>
          <p:spPr>
            <a:xfrm rot="5340000">
              <a:off x="3049911" y="43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5" name="Oval 2124"/>
            <p:cNvSpPr/>
            <p:nvPr/>
          </p:nvSpPr>
          <p:spPr>
            <a:xfrm rot="6720000">
              <a:off x="3048479" y="458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6" name="Oval 2125"/>
            <p:cNvSpPr/>
            <p:nvPr/>
          </p:nvSpPr>
          <p:spPr>
            <a:xfrm rot="8100000">
              <a:off x="3035722" y="485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7" name="Oval 2126"/>
            <p:cNvSpPr/>
            <p:nvPr/>
          </p:nvSpPr>
          <p:spPr>
            <a:xfrm>
              <a:off x="2991700" y="495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8" name="Oval 2127"/>
            <p:cNvSpPr/>
            <p:nvPr/>
          </p:nvSpPr>
          <p:spPr>
            <a:xfrm rot="9420000">
              <a:off x="3016804" y="494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9" name="Oval 2128"/>
            <p:cNvSpPr/>
            <p:nvPr/>
          </p:nvSpPr>
          <p:spPr>
            <a:xfrm rot="1320000">
              <a:off x="2977987" y="478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0" name="Oval 2129"/>
            <p:cNvSpPr/>
            <p:nvPr/>
          </p:nvSpPr>
          <p:spPr>
            <a:xfrm rot="4020000">
              <a:off x="2953657" y="459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1" name="Oval 2130"/>
            <p:cNvSpPr/>
            <p:nvPr/>
          </p:nvSpPr>
          <p:spPr>
            <a:xfrm rot="2700000">
              <a:off x="2961433" y="475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2" name="Oval 2131"/>
            <p:cNvSpPr/>
            <p:nvPr/>
          </p:nvSpPr>
          <p:spPr>
            <a:xfrm rot="5340000">
              <a:off x="2955379" y="43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3" name="Oval 2132"/>
            <p:cNvSpPr/>
            <p:nvPr/>
          </p:nvSpPr>
          <p:spPr>
            <a:xfrm rot="6720000">
              <a:off x="2953946" y="409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4" name="Oval 2133"/>
            <p:cNvSpPr/>
            <p:nvPr/>
          </p:nvSpPr>
          <p:spPr>
            <a:xfrm rot="8100000">
              <a:off x="2960096" y="403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5" name="Oval 2134"/>
            <p:cNvSpPr/>
            <p:nvPr/>
          </p:nvSpPr>
          <p:spPr>
            <a:xfrm rot="9420000">
              <a:off x="2978991" y="381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6" name="Oval 2135"/>
            <p:cNvSpPr/>
            <p:nvPr/>
          </p:nvSpPr>
          <p:spPr>
            <a:xfrm>
              <a:off x="2971226" y="462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8" name="Oval 2137"/>
            <p:cNvSpPr/>
            <p:nvPr/>
          </p:nvSpPr>
          <p:spPr>
            <a:xfrm>
              <a:off x="5049100" y="2058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9" name="Oval 2138"/>
            <p:cNvSpPr/>
            <p:nvPr/>
          </p:nvSpPr>
          <p:spPr>
            <a:xfrm rot="1320000">
              <a:off x="5073200" y="2057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0" name="Oval 2139"/>
            <p:cNvSpPr/>
            <p:nvPr/>
          </p:nvSpPr>
          <p:spPr>
            <a:xfrm rot="4020000">
              <a:off x="5105590" y="2087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1" name="Oval 2140"/>
            <p:cNvSpPr/>
            <p:nvPr/>
          </p:nvSpPr>
          <p:spPr>
            <a:xfrm rot="2700000">
              <a:off x="5094459" y="2070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2" name="Oval 2141"/>
            <p:cNvSpPr/>
            <p:nvPr/>
          </p:nvSpPr>
          <p:spPr>
            <a:xfrm rot="5340000">
              <a:off x="5107311"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3" name="Oval 2142"/>
            <p:cNvSpPr/>
            <p:nvPr/>
          </p:nvSpPr>
          <p:spPr>
            <a:xfrm rot="6720000">
              <a:off x="5105879" y="2135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4" name="Oval 2143"/>
            <p:cNvSpPr/>
            <p:nvPr/>
          </p:nvSpPr>
          <p:spPr>
            <a:xfrm rot="8100000">
              <a:off x="5093122" y="2161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5" name="Oval 2144"/>
            <p:cNvSpPr/>
            <p:nvPr/>
          </p:nvSpPr>
          <p:spPr>
            <a:xfrm>
              <a:off x="5049100" y="2172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6" name="Oval 2145"/>
            <p:cNvSpPr/>
            <p:nvPr/>
          </p:nvSpPr>
          <p:spPr>
            <a:xfrm rot="9420000">
              <a:off x="5074204" y="2171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7" name="Oval 2146"/>
            <p:cNvSpPr/>
            <p:nvPr/>
          </p:nvSpPr>
          <p:spPr>
            <a:xfrm rot="1320000">
              <a:off x="5035387" y="2155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8" name="Oval 2147"/>
            <p:cNvSpPr/>
            <p:nvPr/>
          </p:nvSpPr>
          <p:spPr>
            <a:xfrm rot="4020000">
              <a:off x="5011057" y="2135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9" name="Oval 2148"/>
            <p:cNvSpPr/>
            <p:nvPr/>
          </p:nvSpPr>
          <p:spPr>
            <a:xfrm rot="2700000">
              <a:off x="5018833" y="2152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0" name="Oval 2149"/>
            <p:cNvSpPr/>
            <p:nvPr/>
          </p:nvSpPr>
          <p:spPr>
            <a:xfrm rot="5340000">
              <a:off x="5012779"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 name="Oval 2150"/>
            <p:cNvSpPr/>
            <p:nvPr/>
          </p:nvSpPr>
          <p:spPr>
            <a:xfrm rot="6720000">
              <a:off x="5011346" y="2086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2" name="Oval 2151"/>
            <p:cNvSpPr/>
            <p:nvPr/>
          </p:nvSpPr>
          <p:spPr>
            <a:xfrm rot="8100000">
              <a:off x="5017496" y="2080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3" name="Oval 2152"/>
            <p:cNvSpPr/>
            <p:nvPr/>
          </p:nvSpPr>
          <p:spPr>
            <a:xfrm rot="9420000">
              <a:off x="5036391" y="2057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4" name="Oval 2153"/>
            <p:cNvSpPr/>
            <p:nvPr/>
          </p:nvSpPr>
          <p:spPr>
            <a:xfrm>
              <a:off x="5028626" y="2138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6" name="Oval 2155"/>
            <p:cNvSpPr/>
            <p:nvPr/>
          </p:nvSpPr>
          <p:spPr>
            <a:xfrm>
              <a:off x="4972900" y="2363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7" name="Oval 2156"/>
            <p:cNvSpPr/>
            <p:nvPr/>
          </p:nvSpPr>
          <p:spPr>
            <a:xfrm rot="1320000">
              <a:off x="4997000" y="2362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8" name="Oval 2157"/>
            <p:cNvSpPr/>
            <p:nvPr/>
          </p:nvSpPr>
          <p:spPr>
            <a:xfrm rot="4020000">
              <a:off x="5029390" y="2391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9" name="Oval 2158"/>
            <p:cNvSpPr/>
            <p:nvPr/>
          </p:nvSpPr>
          <p:spPr>
            <a:xfrm rot="2700000">
              <a:off x="5018259" y="2375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0" name="Oval 2159"/>
            <p:cNvSpPr/>
            <p:nvPr/>
          </p:nvSpPr>
          <p:spPr>
            <a:xfrm rot="5340000">
              <a:off x="5031111" y="242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1" name="Oval 2160"/>
            <p:cNvSpPr/>
            <p:nvPr/>
          </p:nvSpPr>
          <p:spPr>
            <a:xfrm rot="6720000">
              <a:off x="5029679" y="2439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2" name="Oval 2161"/>
            <p:cNvSpPr/>
            <p:nvPr/>
          </p:nvSpPr>
          <p:spPr>
            <a:xfrm rot="8100000">
              <a:off x="5016922" y="2466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3" name="Oval 2162"/>
            <p:cNvSpPr/>
            <p:nvPr/>
          </p:nvSpPr>
          <p:spPr>
            <a:xfrm>
              <a:off x="4972900" y="2477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4" name="Oval 2163"/>
            <p:cNvSpPr/>
            <p:nvPr/>
          </p:nvSpPr>
          <p:spPr>
            <a:xfrm rot="9420000">
              <a:off x="4998004" y="2475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5" name="Oval 2164"/>
            <p:cNvSpPr/>
            <p:nvPr/>
          </p:nvSpPr>
          <p:spPr>
            <a:xfrm rot="1320000">
              <a:off x="4959187" y="2459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6" name="Oval 2165"/>
            <p:cNvSpPr/>
            <p:nvPr/>
          </p:nvSpPr>
          <p:spPr>
            <a:xfrm rot="4020000">
              <a:off x="4934857" y="2440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7" name="Oval 2166"/>
            <p:cNvSpPr/>
            <p:nvPr/>
          </p:nvSpPr>
          <p:spPr>
            <a:xfrm rot="2700000">
              <a:off x="4942633" y="2456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8" name="Oval 2167"/>
            <p:cNvSpPr/>
            <p:nvPr/>
          </p:nvSpPr>
          <p:spPr>
            <a:xfrm rot="5340000">
              <a:off x="4936579" y="242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9" name="Oval 2168"/>
            <p:cNvSpPr/>
            <p:nvPr/>
          </p:nvSpPr>
          <p:spPr>
            <a:xfrm rot="6720000">
              <a:off x="4935146" y="2391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0" name="Oval 2169"/>
            <p:cNvSpPr/>
            <p:nvPr/>
          </p:nvSpPr>
          <p:spPr>
            <a:xfrm rot="8100000">
              <a:off x="4941296" y="2385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1" name="Oval 2170"/>
            <p:cNvSpPr/>
            <p:nvPr/>
          </p:nvSpPr>
          <p:spPr>
            <a:xfrm rot="9420000">
              <a:off x="4960191" y="2362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2" name="Oval 2171"/>
            <p:cNvSpPr/>
            <p:nvPr/>
          </p:nvSpPr>
          <p:spPr>
            <a:xfrm>
              <a:off x="4952426" y="2443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4" name="Oval 2173"/>
            <p:cNvSpPr/>
            <p:nvPr/>
          </p:nvSpPr>
          <p:spPr>
            <a:xfrm>
              <a:off x="52777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5" name="Oval 2174"/>
            <p:cNvSpPr/>
            <p:nvPr/>
          </p:nvSpPr>
          <p:spPr>
            <a:xfrm rot="1320000">
              <a:off x="53018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6" name="Oval 2175"/>
            <p:cNvSpPr/>
            <p:nvPr/>
          </p:nvSpPr>
          <p:spPr>
            <a:xfrm rot="4020000">
              <a:off x="53341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7" name="Oval 2176"/>
            <p:cNvSpPr/>
            <p:nvPr/>
          </p:nvSpPr>
          <p:spPr>
            <a:xfrm rot="2700000">
              <a:off x="53230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8" name="Oval 2177"/>
            <p:cNvSpPr/>
            <p:nvPr/>
          </p:nvSpPr>
          <p:spPr>
            <a:xfrm rot="5340000">
              <a:off x="53359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9" name="Oval 2178"/>
            <p:cNvSpPr/>
            <p:nvPr/>
          </p:nvSpPr>
          <p:spPr>
            <a:xfrm rot="6720000">
              <a:off x="53344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0" name="Oval 2179"/>
            <p:cNvSpPr/>
            <p:nvPr/>
          </p:nvSpPr>
          <p:spPr>
            <a:xfrm rot="8100000">
              <a:off x="53217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1" name="Oval 2180"/>
            <p:cNvSpPr/>
            <p:nvPr/>
          </p:nvSpPr>
          <p:spPr>
            <a:xfrm>
              <a:off x="52777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2" name="Oval 2181"/>
            <p:cNvSpPr/>
            <p:nvPr/>
          </p:nvSpPr>
          <p:spPr>
            <a:xfrm rot="9420000">
              <a:off x="53028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3" name="Oval 2182"/>
            <p:cNvSpPr/>
            <p:nvPr/>
          </p:nvSpPr>
          <p:spPr>
            <a:xfrm rot="1320000">
              <a:off x="52639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4" name="Oval 2183"/>
            <p:cNvSpPr/>
            <p:nvPr/>
          </p:nvSpPr>
          <p:spPr>
            <a:xfrm rot="4020000">
              <a:off x="52396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5" name="Oval 2184"/>
            <p:cNvSpPr/>
            <p:nvPr/>
          </p:nvSpPr>
          <p:spPr>
            <a:xfrm rot="2700000">
              <a:off x="52474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6" name="Oval 2185"/>
            <p:cNvSpPr/>
            <p:nvPr/>
          </p:nvSpPr>
          <p:spPr>
            <a:xfrm rot="5340000">
              <a:off x="52413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7" name="Oval 2186"/>
            <p:cNvSpPr/>
            <p:nvPr/>
          </p:nvSpPr>
          <p:spPr>
            <a:xfrm rot="6720000">
              <a:off x="52399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8" name="Oval 2187"/>
            <p:cNvSpPr/>
            <p:nvPr/>
          </p:nvSpPr>
          <p:spPr>
            <a:xfrm rot="8100000">
              <a:off x="52460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9" name="Oval 2188"/>
            <p:cNvSpPr/>
            <p:nvPr/>
          </p:nvSpPr>
          <p:spPr>
            <a:xfrm rot="9420000">
              <a:off x="52649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0" name="Oval 2189"/>
            <p:cNvSpPr/>
            <p:nvPr/>
          </p:nvSpPr>
          <p:spPr>
            <a:xfrm>
              <a:off x="52572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2" name="Oval 2191"/>
            <p:cNvSpPr/>
            <p:nvPr/>
          </p:nvSpPr>
          <p:spPr>
            <a:xfrm>
              <a:off x="5430100" y="2668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3" name="Oval 2192"/>
            <p:cNvSpPr/>
            <p:nvPr/>
          </p:nvSpPr>
          <p:spPr>
            <a:xfrm rot="1320000">
              <a:off x="5454200" y="2667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4" name="Oval 2193"/>
            <p:cNvSpPr/>
            <p:nvPr/>
          </p:nvSpPr>
          <p:spPr>
            <a:xfrm rot="4020000">
              <a:off x="5486590" y="2696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5" name="Oval 2194"/>
            <p:cNvSpPr/>
            <p:nvPr/>
          </p:nvSpPr>
          <p:spPr>
            <a:xfrm rot="2700000">
              <a:off x="5475459" y="2680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6" name="Oval 2195"/>
            <p:cNvSpPr/>
            <p:nvPr/>
          </p:nvSpPr>
          <p:spPr>
            <a:xfrm rot="5340000">
              <a:off x="5488311"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7" name="Oval 2196"/>
            <p:cNvSpPr/>
            <p:nvPr/>
          </p:nvSpPr>
          <p:spPr>
            <a:xfrm rot="6720000">
              <a:off x="5486879" y="2744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8" name="Oval 2197"/>
            <p:cNvSpPr/>
            <p:nvPr/>
          </p:nvSpPr>
          <p:spPr>
            <a:xfrm rot="8100000">
              <a:off x="5474122" y="2771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9" name="Oval 2198"/>
            <p:cNvSpPr/>
            <p:nvPr/>
          </p:nvSpPr>
          <p:spPr>
            <a:xfrm>
              <a:off x="5430100" y="2781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0" name="Oval 2199"/>
            <p:cNvSpPr/>
            <p:nvPr/>
          </p:nvSpPr>
          <p:spPr>
            <a:xfrm rot="9420000">
              <a:off x="5455204" y="2780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1" name="Oval 2200"/>
            <p:cNvSpPr/>
            <p:nvPr/>
          </p:nvSpPr>
          <p:spPr>
            <a:xfrm rot="1320000">
              <a:off x="5416387" y="2764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2" name="Oval 2201"/>
            <p:cNvSpPr/>
            <p:nvPr/>
          </p:nvSpPr>
          <p:spPr>
            <a:xfrm rot="4020000">
              <a:off x="5392057" y="2745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3" name="Oval 2202"/>
            <p:cNvSpPr/>
            <p:nvPr/>
          </p:nvSpPr>
          <p:spPr>
            <a:xfrm rot="2700000">
              <a:off x="5399833" y="2761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4" name="Oval 2203"/>
            <p:cNvSpPr/>
            <p:nvPr/>
          </p:nvSpPr>
          <p:spPr>
            <a:xfrm rot="5340000">
              <a:off x="5393779"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5" name="Oval 2204"/>
            <p:cNvSpPr/>
            <p:nvPr/>
          </p:nvSpPr>
          <p:spPr>
            <a:xfrm rot="6720000">
              <a:off x="5392346" y="2695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6" name="Oval 2205"/>
            <p:cNvSpPr/>
            <p:nvPr/>
          </p:nvSpPr>
          <p:spPr>
            <a:xfrm rot="8100000">
              <a:off x="5398496" y="2689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7" name="Oval 2206"/>
            <p:cNvSpPr/>
            <p:nvPr/>
          </p:nvSpPr>
          <p:spPr>
            <a:xfrm rot="9420000">
              <a:off x="5417391" y="2667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8" name="Oval 2207"/>
            <p:cNvSpPr/>
            <p:nvPr/>
          </p:nvSpPr>
          <p:spPr>
            <a:xfrm>
              <a:off x="5409626" y="2748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0" name="Oval 2209"/>
            <p:cNvSpPr/>
            <p:nvPr/>
          </p:nvSpPr>
          <p:spPr>
            <a:xfrm>
              <a:off x="5658700" y="2592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1" name="Oval 2210"/>
            <p:cNvSpPr/>
            <p:nvPr/>
          </p:nvSpPr>
          <p:spPr>
            <a:xfrm rot="1320000">
              <a:off x="5682800" y="2591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2" name="Oval 2211"/>
            <p:cNvSpPr/>
            <p:nvPr/>
          </p:nvSpPr>
          <p:spPr>
            <a:xfrm rot="4020000">
              <a:off x="5715190" y="2620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3" name="Oval 2212"/>
            <p:cNvSpPr/>
            <p:nvPr/>
          </p:nvSpPr>
          <p:spPr>
            <a:xfrm rot="2700000">
              <a:off x="5704059" y="2604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4" name="Oval 2213"/>
            <p:cNvSpPr/>
            <p:nvPr/>
          </p:nvSpPr>
          <p:spPr>
            <a:xfrm rot="5340000">
              <a:off x="5716911" y="264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5" name="Oval 2214"/>
            <p:cNvSpPr/>
            <p:nvPr/>
          </p:nvSpPr>
          <p:spPr>
            <a:xfrm rot="6720000">
              <a:off x="5715479" y="2668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6" name="Oval 2215"/>
            <p:cNvSpPr/>
            <p:nvPr/>
          </p:nvSpPr>
          <p:spPr>
            <a:xfrm rot="8100000">
              <a:off x="5702722" y="2694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7" name="Oval 2216"/>
            <p:cNvSpPr/>
            <p:nvPr/>
          </p:nvSpPr>
          <p:spPr>
            <a:xfrm>
              <a:off x="5658700" y="2705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8" name="Oval 2217"/>
            <p:cNvSpPr/>
            <p:nvPr/>
          </p:nvSpPr>
          <p:spPr>
            <a:xfrm rot="9420000">
              <a:off x="5683804" y="2704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9" name="Oval 2218"/>
            <p:cNvSpPr/>
            <p:nvPr/>
          </p:nvSpPr>
          <p:spPr>
            <a:xfrm rot="1320000">
              <a:off x="5644987" y="2688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0" name="Oval 2219"/>
            <p:cNvSpPr/>
            <p:nvPr/>
          </p:nvSpPr>
          <p:spPr>
            <a:xfrm rot="4020000">
              <a:off x="5620657" y="2669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1" name="Oval 2220"/>
            <p:cNvSpPr/>
            <p:nvPr/>
          </p:nvSpPr>
          <p:spPr>
            <a:xfrm rot="2700000">
              <a:off x="5628433" y="2685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2" name="Oval 2221"/>
            <p:cNvSpPr/>
            <p:nvPr/>
          </p:nvSpPr>
          <p:spPr>
            <a:xfrm rot="5340000">
              <a:off x="5622379" y="264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3" name="Oval 2222"/>
            <p:cNvSpPr/>
            <p:nvPr/>
          </p:nvSpPr>
          <p:spPr>
            <a:xfrm rot="6720000">
              <a:off x="5620946" y="2619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4" name="Oval 2223"/>
            <p:cNvSpPr/>
            <p:nvPr/>
          </p:nvSpPr>
          <p:spPr>
            <a:xfrm rot="8100000">
              <a:off x="5627096" y="2613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5" name="Oval 2224"/>
            <p:cNvSpPr/>
            <p:nvPr/>
          </p:nvSpPr>
          <p:spPr>
            <a:xfrm rot="9420000">
              <a:off x="5645991" y="2590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6" name="Oval 2225"/>
            <p:cNvSpPr/>
            <p:nvPr/>
          </p:nvSpPr>
          <p:spPr>
            <a:xfrm>
              <a:off x="5638226" y="2671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8" name="Oval 2227"/>
            <p:cNvSpPr/>
            <p:nvPr/>
          </p:nvSpPr>
          <p:spPr>
            <a:xfrm>
              <a:off x="5582500" y="2896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9" name="Oval 2228"/>
            <p:cNvSpPr/>
            <p:nvPr/>
          </p:nvSpPr>
          <p:spPr>
            <a:xfrm rot="1320000">
              <a:off x="5606600" y="2895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0" name="Oval 2229"/>
            <p:cNvSpPr/>
            <p:nvPr/>
          </p:nvSpPr>
          <p:spPr>
            <a:xfrm rot="4020000">
              <a:off x="5638990" y="2925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1" name="Oval 2230"/>
            <p:cNvSpPr/>
            <p:nvPr/>
          </p:nvSpPr>
          <p:spPr>
            <a:xfrm rot="2700000">
              <a:off x="5627859" y="2909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2" name="Oval 2231"/>
            <p:cNvSpPr/>
            <p:nvPr/>
          </p:nvSpPr>
          <p:spPr>
            <a:xfrm rot="5340000">
              <a:off x="5640711"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3" name="Oval 2232"/>
            <p:cNvSpPr/>
            <p:nvPr/>
          </p:nvSpPr>
          <p:spPr>
            <a:xfrm rot="6720000">
              <a:off x="5639279" y="2973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4" name="Oval 2233"/>
            <p:cNvSpPr/>
            <p:nvPr/>
          </p:nvSpPr>
          <p:spPr>
            <a:xfrm rot="8100000">
              <a:off x="5626522" y="2999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5" name="Oval 2234"/>
            <p:cNvSpPr/>
            <p:nvPr/>
          </p:nvSpPr>
          <p:spPr>
            <a:xfrm>
              <a:off x="5582500" y="3010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6" name="Oval 2235"/>
            <p:cNvSpPr/>
            <p:nvPr/>
          </p:nvSpPr>
          <p:spPr>
            <a:xfrm rot="9420000">
              <a:off x="5607604" y="3009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7" name="Oval 2236"/>
            <p:cNvSpPr/>
            <p:nvPr/>
          </p:nvSpPr>
          <p:spPr>
            <a:xfrm rot="1320000">
              <a:off x="5568787" y="2993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8" name="Oval 2237"/>
            <p:cNvSpPr/>
            <p:nvPr/>
          </p:nvSpPr>
          <p:spPr>
            <a:xfrm rot="4020000">
              <a:off x="5544457" y="2974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9" name="Oval 2238"/>
            <p:cNvSpPr/>
            <p:nvPr/>
          </p:nvSpPr>
          <p:spPr>
            <a:xfrm rot="2700000">
              <a:off x="5552233" y="2990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0" name="Oval 2239"/>
            <p:cNvSpPr/>
            <p:nvPr/>
          </p:nvSpPr>
          <p:spPr>
            <a:xfrm rot="5340000">
              <a:off x="5546179"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1" name="Oval 2240"/>
            <p:cNvSpPr/>
            <p:nvPr/>
          </p:nvSpPr>
          <p:spPr>
            <a:xfrm rot="6720000">
              <a:off x="5544746" y="2924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2" name="Oval 2241"/>
            <p:cNvSpPr/>
            <p:nvPr/>
          </p:nvSpPr>
          <p:spPr>
            <a:xfrm rot="8100000">
              <a:off x="5550896" y="2918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3" name="Oval 2242"/>
            <p:cNvSpPr/>
            <p:nvPr/>
          </p:nvSpPr>
          <p:spPr>
            <a:xfrm rot="9420000">
              <a:off x="5569791" y="2895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4" name="Oval 2243"/>
            <p:cNvSpPr/>
            <p:nvPr/>
          </p:nvSpPr>
          <p:spPr>
            <a:xfrm>
              <a:off x="5562026" y="2976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6" name="Oval 2245"/>
            <p:cNvSpPr/>
            <p:nvPr/>
          </p:nvSpPr>
          <p:spPr>
            <a:xfrm>
              <a:off x="6420700" y="2668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7" name="Oval 2246"/>
            <p:cNvSpPr/>
            <p:nvPr/>
          </p:nvSpPr>
          <p:spPr>
            <a:xfrm rot="1320000">
              <a:off x="6444800" y="2667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8" name="Oval 2247"/>
            <p:cNvSpPr/>
            <p:nvPr/>
          </p:nvSpPr>
          <p:spPr>
            <a:xfrm rot="4020000">
              <a:off x="6477190" y="2696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9" name="Oval 2248"/>
            <p:cNvSpPr/>
            <p:nvPr/>
          </p:nvSpPr>
          <p:spPr>
            <a:xfrm rot="2700000">
              <a:off x="6466059" y="2680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0" name="Oval 2249"/>
            <p:cNvSpPr/>
            <p:nvPr/>
          </p:nvSpPr>
          <p:spPr>
            <a:xfrm rot="5340000">
              <a:off x="6478911"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1" name="Oval 2250"/>
            <p:cNvSpPr/>
            <p:nvPr/>
          </p:nvSpPr>
          <p:spPr>
            <a:xfrm rot="6720000">
              <a:off x="6477479" y="2744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2" name="Oval 2251"/>
            <p:cNvSpPr/>
            <p:nvPr/>
          </p:nvSpPr>
          <p:spPr>
            <a:xfrm rot="8100000">
              <a:off x="6464722" y="2771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3" name="Oval 2252"/>
            <p:cNvSpPr/>
            <p:nvPr/>
          </p:nvSpPr>
          <p:spPr>
            <a:xfrm>
              <a:off x="6420700" y="2781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4" name="Oval 2253"/>
            <p:cNvSpPr/>
            <p:nvPr/>
          </p:nvSpPr>
          <p:spPr>
            <a:xfrm rot="9420000">
              <a:off x="6445804" y="2780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5" name="Oval 2254"/>
            <p:cNvSpPr/>
            <p:nvPr/>
          </p:nvSpPr>
          <p:spPr>
            <a:xfrm rot="1320000">
              <a:off x="6406987" y="2764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6" name="Oval 2255"/>
            <p:cNvSpPr/>
            <p:nvPr/>
          </p:nvSpPr>
          <p:spPr>
            <a:xfrm rot="4020000">
              <a:off x="6382657" y="2745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7" name="Oval 2256"/>
            <p:cNvSpPr/>
            <p:nvPr/>
          </p:nvSpPr>
          <p:spPr>
            <a:xfrm rot="2700000">
              <a:off x="6390433" y="2761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8" name="Oval 2257"/>
            <p:cNvSpPr/>
            <p:nvPr/>
          </p:nvSpPr>
          <p:spPr>
            <a:xfrm rot="5340000">
              <a:off x="6384379"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9" name="Oval 2258"/>
            <p:cNvSpPr/>
            <p:nvPr/>
          </p:nvSpPr>
          <p:spPr>
            <a:xfrm rot="6720000">
              <a:off x="6382946" y="2695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0" name="Oval 2259"/>
            <p:cNvSpPr/>
            <p:nvPr/>
          </p:nvSpPr>
          <p:spPr>
            <a:xfrm rot="8100000">
              <a:off x="6389096" y="2689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1" name="Oval 2260"/>
            <p:cNvSpPr/>
            <p:nvPr/>
          </p:nvSpPr>
          <p:spPr>
            <a:xfrm rot="9420000">
              <a:off x="6407991" y="2667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2" name="Oval 2261"/>
            <p:cNvSpPr/>
            <p:nvPr/>
          </p:nvSpPr>
          <p:spPr>
            <a:xfrm>
              <a:off x="6400226" y="2748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4" name="Oval 2263"/>
            <p:cNvSpPr/>
            <p:nvPr/>
          </p:nvSpPr>
          <p:spPr>
            <a:xfrm>
              <a:off x="6573100" y="2820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5" name="Oval 2264"/>
            <p:cNvSpPr/>
            <p:nvPr/>
          </p:nvSpPr>
          <p:spPr>
            <a:xfrm rot="1320000">
              <a:off x="6597200" y="2819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6" name="Oval 2265"/>
            <p:cNvSpPr/>
            <p:nvPr/>
          </p:nvSpPr>
          <p:spPr>
            <a:xfrm rot="4020000">
              <a:off x="6629590" y="2849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7" name="Oval 2266"/>
            <p:cNvSpPr/>
            <p:nvPr/>
          </p:nvSpPr>
          <p:spPr>
            <a:xfrm rot="2700000">
              <a:off x="6618459" y="2832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8" name="Oval 2267"/>
            <p:cNvSpPr/>
            <p:nvPr/>
          </p:nvSpPr>
          <p:spPr>
            <a:xfrm rot="5340000">
              <a:off x="6631311"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9" name="Oval 2268"/>
            <p:cNvSpPr/>
            <p:nvPr/>
          </p:nvSpPr>
          <p:spPr>
            <a:xfrm rot="6720000">
              <a:off x="6629879" y="2897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0" name="Oval 2269"/>
            <p:cNvSpPr/>
            <p:nvPr/>
          </p:nvSpPr>
          <p:spPr>
            <a:xfrm rot="8100000">
              <a:off x="6617122" y="2923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1" name="Oval 2270"/>
            <p:cNvSpPr/>
            <p:nvPr/>
          </p:nvSpPr>
          <p:spPr>
            <a:xfrm>
              <a:off x="6573100" y="2934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2" name="Oval 2271"/>
            <p:cNvSpPr/>
            <p:nvPr/>
          </p:nvSpPr>
          <p:spPr>
            <a:xfrm rot="9420000">
              <a:off x="6598204" y="2933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3" name="Oval 2272"/>
            <p:cNvSpPr/>
            <p:nvPr/>
          </p:nvSpPr>
          <p:spPr>
            <a:xfrm rot="1320000">
              <a:off x="6559387" y="2917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4" name="Oval 2273"/>
            <p:cNvSpPr/>
            <p:nvPr/>
          </p:nvSpPr>
          <p:spPr>
            <a:xfrm rot="4020000">
              <a:off x="6535057" y="2897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5" name="Oval 2274"/>
            <p:cNvSpPr/>
            <p:nvPr/>
          </p:nvSpPr>
          <p:spPr>
            <a:xfrm rot="2700000">
              <a:off x="6542833" y="2914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6" name="Oval 2275"/>
            <p:cNvSpPr/>
            <p:nvPr/>
          </p:nvSpPr>
          <p:spPr>
            <a:xfrm rot="5340000">
              <a:off x="6536779"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7" name="Oval 2276"/>
            <p:cNvSpPr/>
            <p:nvPr/>
          </p:nvSpPr>
          <p:spPr>
            <a:xfrm rot="6720000">
              <a:off x="6535346" y="2848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8" name="Oval 2277"/>
            <p:cNvSpPr/>
            <p:nvPr/>
          </p:nvSpPr>
          <p:spPr>
            <a:xfrm rot="8100000">
              <a:off x="6541496" y="2842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9" name="Oval 2278"/>
            <p:cNvSpPr/>
            <p:nvPr/>
          </p:nvSpPr>
          <p:spPr>
            <a:xfrm rot="9420000">
              <a:off x="6560391" y="2819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0" name="Oval 2279"/>
            <p:cNvSpPr/>
            <p:nvPr/>
          </p:nvSpPr>
          <p:spPr>
            <a:xfrm>
              <a:off x="6552626" y="2900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2" name="Oval 2281"/>
            <p:cNvSpPr/>
            <p:nvPr/>
          </p:nvSpPr>
          <p:spPr>
            <a:xfrm>
              <a:off x="6801700" y="2744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3" name="Oval 2282"/>
            <p:cNvSpPr/>
            <p:nvPr/>
          </p:nvSpPr>
          <p:spPr>
            <a:xfrm rot="1320000">
              <a:off x="6825800" y="2743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4" name="Oval 2283"/>
            <p:cNvSpPr/>
            <p:nvPr/>
          </p:nvSpPr>
          <p:spPr>
            <a:xfrm rot="4020000">
              <a:off x="6858190" y="2772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5" name="Oval 2284"/>
            <p:cNvSpPr/>
            <p:nvPr/>
          </p:nvSpPr>
          <p:spPr>
            <a:xfrm rot="2700000">
              <a:off x="6847059" y="2756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6" name="Oval 2285"/>
            <p:cNvSpPr/>
            <p:nvPr/>
          </p:nvSpPr>
          <p:spPr>
            <a:xfrm rot="5340000">
              <a:off x="6859911" y="2801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7" name="Oval 2286"/>
            <p:cNvSpPr/>
            <p:nvPr/>
          </p:nvSpPr>
          <p:spPr>
            <a:xfrm rot="6720000">
              <a:off x="6858479" y="2820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8" name="Oval 2287"/>
            <p:cNvSpPr/>
            <p:nvPr/>
          </p:nvSpPr>
          <p:spPr>
            <a:xfrm rot="8100000">
              <a:off x="6845722" y="2847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9" name="Oval 2288"/>
            <p:cNvSpPr/>
            <p:nvPr/>
          </p:nvSpPr>
          <p:spPr>
            <a:xfrm>
              <a:off x="6801700" y="2858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0" name="Oval 2289"/>
            <p:cNvSpPr/>
            <p:nvPr/>
          </p:nvSpPr>
          <p:spPr>
            <a:xfrm rot="9420000">
              <a:off x="6826804" y="2856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1" name="Oval 2290"/>
            <p:cNvSpPr/>
            <p:nvPr/>
          </p:nvSpPr>
          <p:spPr>
            <a:xfrm rot="1320000">
              <a:off x="6787987" y="2840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2" name="Oval 2291"/>
            <p:cNvSpPr/>
            <p:nvPr/>
          </p:nvSpPr>
          <p:spPr>
            <a:xfrm rot="4020000">
              <a:off x="6763657" y="2821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3" name="Oval 2292"/>
            <p:cNvSpPr/>
            <p:nvPr/>
          </p:nvSpPr>
          <p:spPr>
            <a:xfrm rot="2700000">
              <a:off x="6771433" y="2837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4" name="Oval 2293"/>
            <p:cNvSpPr/>
            <p:nvPr/>
          </p:nvSpPr>
          <p:spPr>
            <a:xfrm rot="5340000">
              <a:off x="6765379" y="2801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5" name="Oval 2294"/>
            <p:cNvSpPr/>
            <p:nvPr/>
          </p:nvSpPr>
          <p:spPr>
            <a:xfrm rot="6720000">
              <a:off x="6763946" y="2772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6" name="Oval 2295"/>
            <p:cNvSpPr/>
            <p:nvPr/>
          </p:nvSpPr>
          <p:spPr>
            <a:xfrm rot="8100000">
              <a:off x="6770096" y="2766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7" name="Oval 2296"/>
            <p:cNvSpPr/>
            <p:nvPr/>
          </p:nvSpPr>
          <p:spPr>
            <a:xfrm rot="9420000">
              <a:off x="6788991" y="2743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8" name="Oval 2297"/>
            <p:cNvSpPr/>
            <p:nvPr/>
          </p:nvSpPr>
          <p:spPr>
            <a:xfrm>
              <a:off x="6781226" y="2824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0" name="Oval 2299"/>
            <p:cNvSpPr/>
            <p:nvPr/>
          </p:nvSpPr>
          <p:spPr>
            <a:xfrm>
              <a:off x="6725500" y="3049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1" name="Oval 2300"/>
            <p:cNvSpPr/>
            <p:nvPr/>
          </p:nvSpPr>
          <p:spPr>
            <a:xfrm rot="1320000">
              <a:off x="6749600" y="3048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2" name="Oval 2301"/>
            <p:cNvSpPr/>
            <p:nvPr/>
          </p:nvSpPr>
          <p:spPr>
            <a:xfrm rot="4020000">
              <a:off x="6781990" y="3077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3" name="Oval 2302"/>
            <p:cNvSpPr/>
            <p:nvPr/>
          </p:nvSpPr>
          <p:spPr>
            <a:xfrm rot="2700000">
              <a:off x="6770859" y="3061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4" name="Oval 2303"/>
            <p:cNvSpPr/>
            <p:nvPr/>
          </p:nvSpPr>
          <p:spPr>
            <a:xfrm rot="5340000">
              <a:off x="6783711"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5" name="Oval 2304"/>
            <p:cNvSpPr/>
            <p:nvPr/>
          </p:nvSpPr>
          <p:spPr>
            <a:xfrm rot="6720000">
              <a:off x="6782279" y="3125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6" name="Oval 2305"/>
            <p:cNvSpPr/>
            <p:nvPr/>
          </p:nvSpPr>
          <p:spPr>
            <a:xfrm rot="8100000">
              <a:off x="6769522" y="3152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7" name="Oval 2306"/>
            <p:cNvSpPr/>
            <p:nvPr/>
          </p:nvSpPr>
          <p:spPr>
            <a:xfrm>
              <a:off x="6725500" y="3162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8" name="Oval 2307"/>
            <p:cNvSpPr/>
            <p:nvPr/>
          </p:nvSpPr>
          <p:spPr>
            <a:xfrm rot="9420000">
              <a:off x="6750604" y="3161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9" name="Oval 2308"/>
            <p:cNvSpPr/>
            <p:nvPr/>
          </p:nvSpPr>
          <p:spPr>
            <a:xfrm rot="1320000">
              <a:off x="6711787" y="3145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0" name="Oval 2309"/>
            <p:cNvSpPr/>
            <p:nvPr/>
          </p:nvSpPr>
          <p:spPr>
            <a:xfrm rot="4020000">
              <a:off x="6687457" y="3126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1" name="Oval 2310"/>
            <p:cNvSpPr/>
            <p:nvPr/>
          </p:nvSpPr>
          <p:spPr>
            <a:xfrm rot="2700000">
              <a:off x="6695233" y="3142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2" name="Oval 2311"/>
            <p:cNvSpPr/>
            <p:nvPr/>
          </p:nvSpPr>
          <p:spPr>
            <a:xfrm rot="5340000">
              <a:off x="6689179"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3" name="Oval 2312"/>
            <p:cNvSpPr/>
            <p:nvPr/>
          </p:nvSpPr>
          <p:spPr>
            <a:xfrm rot="6720000">
              <a:off x="6687746" y="3076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4" name="Oval 2313"/>
            <p:cNvSpPr/>
            <p:nvPr/>
          </p:nvSpPr>
          <p:spPr>
            <a:xfrm rot="8100000">
              <a:off x="6693896" y="3070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5" name="Oval 2314"/>
            <p:cNvSpPr/>
            <p:nvPr/>
          </p:nvSpPr>
          <p:spPr>
            <a:xfrm rot="9420000">
              <a:off x="6712791" y="3048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6" name="Oval 2315"/>
            <p:cNvSpPr/>
            <p:nvPr/>
          </p:nvSpPr>
          <p:spPr>
            <a:xfrm>
              <a:off x="6705026" y="3129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8" name="Oval 2317"/>
            <p:cNvSpPr/>
            <p:nvPr/>
          </p:nvSpPr>
          <p:spPr>
            <a:xfrm>
              <a:off x="3906100" y="4192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9" name="Oval 2318"/>
            <p:cNvSpPr/>
            <p:nvPr/>
          </p:nvSpPr>
          <p:spPr>
            <a:xfrm rot="1320000">
              <a:off x="3930200" y="4191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0" name="Oval 2319"/>
            <p:cNvSpPr/>
            <p:nvPr/>
          </p:nvSpPr>
          <p:spPr>
            <a:xfrm rot="4020000">
              <a:off x="3962590" y="4220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1" name="Oval 2320"/>
            <p:cNvSpPr/>
            <p:nvPr/>
          </p:nvSpPr>
          <p:spPr>
            <a:xfrm rot="2700000">
              <a:off x="3951459" y="4204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2" name="Oval 2321"/>
            <p:cNvSpPr/>
            <p:nvPr/>
          </p:nvSpPr>
          <p:spPr>
            <a:xfrm rot="5340000">
              <a:off x="3964311" y="424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3" name="Oval 2322"/>
            <p:cNvSpPr/>
            <p:nvPr/>
          </p:nvSpPr>
          <p:spPr>
            <a:xfrm rot="6720000">
              <a:off x="3962879" y="4268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4" name="Oval 2323"/>
            <p:cNvSpPr/>
            <p:nvPr/>
          </p:nvSpPr>
          <p:spPr>
            <a:xfrm rot="8100000">
              <a:off x="3950122" y="4295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5" name="Oval 2324"/>
            <p:cNvSpPr/>
            <p:nvPr/>
          </p:nvSpPr>
          <p:spPr>
            <a:xfrm>
              <a:off x="3906100" y="4305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6" name="Oval 2325"/>
            <p:cNvSpPr/>
            <p:nvPr/>
          </p:nvSpPr>
          <p:spPr>
            <a:xfrm rot="9420000">
              <a:off x="3931204" y="4304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7" name="Oval 2326"/>
            <p:cNvSpPr/>
            <p:nvPr/>
          </p:nvSpPr>
          <p:spPr>
            <a:xfrm rot="1320000">
              <a:off x="3892387" y="4288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8" name="Oval 2327"/>
            <p:cNvSpPr/>
            <p:nvPr/>
          </p:nvSpPr>
          <p:spPr>
            <a:xfrm rot="4020000">
              <a:off x="3868057" y="4269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9" name="Oval 2328"/>
            <p:cNvSpPr/>
            <p:nvPr/>
          </p:nvSpPr>
          <p:spPr>
            <a:xfrm rot="2700000">
              <a:off x="3875833" y="4285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0" name="Oval 2329"/>
            <p:cNvSpPr/>
            <p:nvPr/>
          </p:nvSpPr>
          <p:spPr>
            <a:xfrm rot="5340000">
              <a:off x="3869779" y="424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1" name="Oval 2330"/>
            <p:cNvSpPr/>
            <p:nvPr/>
          </p:nvSpPr>
          <p:spPr>
            <a:xfrm rot="6720000">
              <a:off x="3868346" y="4219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2" name="Oval 2331"/>
            <p:cNvSpPr/>
            <p:nvPr/>
          </p:nvSpPr>
          <p:spPr>
            <a:xfrm rot="8100000">
              <a:off x="3874496" y="4213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3" name="Oval 2332"/>
            <p:cNvSpPr/>
            <p:nvPr/>
          </p:nvSpPr>
          <p:spPr>
            <a:xfrm rot="9420000">
              <a:off x="3893391" y="4191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4" name="Oval 2333"/>
            <p:cNvSpPr/>
            <p:nvPr/>
          </p:nvSpPr>
          <p:spPr>
            <a:xfrm>
              <a:off x="3885626" y="4272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6" name="Oval 2335"/>
            <p:cNvSpPr/>
            <p:nvPr/>
          </p:nvSpPr>
          <p:spPr>
            <a:xfrm>
              <a:off x="4058500" y="4344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7" name="Oval 2336"/>
            <p:cNvSpPr/>
            <p:nvPr/>
          </p:nvSpPr>
          <p:spPr>
            <a:xfrm rot="1320000">
              <a:off x="4082600" y="4343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8" name="Oval 2337"/>
            <p:cNvSpPr/>
            <p:nvPr/>
          </p:nvSpPr>
          <p:spPr>
            <a:xfrm rot="4020000">
              <a:off x="4114990" y="4373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9" name="Oval 2338"/>
            <p:cNvSpPr/>
            <p:nvPr/>
          </p:nvSpPr>
          <p:spPr>
            <a:xfrm rot="2700000">
              <a:off x="4103859" y="4356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0" name="Oval 2339"/>
            <p:cNvSpPr/>
            <p:nvPr/>
          </p:nvSpPr>
          <p:spPr>
            <a:xfrm rot="5340000">
              <a:off x="4116711"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1" name="Oval 2340"/>
            <p:cNvSpPr/>
            <p:nvPr/>
          </p:nvSpPr>
          <p:spPr>
            <a:xfrm rot="6720000">
              <a:off x="4115279" y="4421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2" name="Oval 2341"/>
            <p:cNvSpPr/>
            <p:nvPr/>
          </p:nvSpPr>
          <p:spPr>
            <a:xfrm rot="8100000">
              <a:off x="4102522" y="4447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3" name="Oval 2342"/>
            <p:cNvSpPr/>
            <p:nvPr/>
          </p:nvSpPr>
          <p:spPr>
            <a:xfrm>
              <a:off x="4058500" y="4458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4" name="Oval 2343"/>
            <p:cNvSpPr/>
            <p:nvPr/>
          </p:nvSpPr>
          <p:spPr>
            <a:xfrm rot="9420000">
              <a:off x="4083604" y="4457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5" name="Oval 2344"/>
            <p:cNvSpPr/>
            <p:nvPr/>
          </p:nvSpPr>
          <p:spPr>
            <a:xfrm rot="1320000">
              <a:off x="4044787" y="4441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6" name="Oval 2345"/>
            <p:cNvSpPr/>
            <p:nvPr/>
          </p:nvSpPr>
          <p:spPr>
            <a:xfrm rot="4020000">
              <a:off x="4020457" y="4421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7" name="Oval 2346"/>
            <p:cNvSpPr/>
            <p:nvPr/>
          </p:nvSpPr>
          <p:spPr>
            <a:xfrm rot="2700000">
              <a:off x="4028233" y="4438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8" name="Oval 2347"/>
            <p:cNvSpPr/>
            <p:nvPr/>
          </p:nvSpPr>
          <p:spPr>
            <a:xfrm rot="5340000">
              <a:off x="4022179"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9" name="Oval 2348"/>
            <p:cNvSpPr/>
            <p:nvPr/>
          </p:nvSpPr>
          <p:spPr>
            <a:xfrm rot="6720000">
              <a:off x="4020746" y="4372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0" name="Oval 2349"/>
            <p:cNvSpPr/>
            <p:nvPr/>
          </p:nvSpPr>
          <p:spPr>
            <a:xfrm rot="8100000">
              <a:off x="4026896" y="4366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1" name="Oval 2350"/>
            <p:cNvSpPr/>
            <p:nvPr/>
          </p:nvSpPr>
          <p:spPr>
            <a:xfrm rot="9420000">
              <a:off x="4045791" y="4343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2" name="Oval 2351"/>
            <p:cNvSpPr/>
            <p:nvPr/>
          </p:nvSpPr>
          <p:spPr>
            <a:xfrm>
              <a:off x="4038026" y="4424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4" name="Oval 2353"/>
            <p:cNvSpPr/>
            <p:nvPr/>
          </p:nvSpPr>
          <p:spPr>
            <a:xfrm>
              <a:off x="4287100" y="4268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5" name="Oval 2354"/>
            <p:cNvSpPr/>
            <p:nvPr/>
          </p:nvSpPr>
          <p:spPr>
            <a:xfrm rot="1320000">
              <a:off x="4311200" y="4267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6" name="Oval 2355"/>
            <p:cNvSpPr/>
            <p:nvPr/>
          </p:nvSpPr>
          <p:spPr>
            <a:xfrm rot="4020000">
              <a:off x="4343590" y="4296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7" name="Oval 2356"/>
            <p:cNvSpPr/>
            <p:nvPr/>
          </p:nvSpPr>
          <p:spPr>
            <a:xfrm rot="2700000">
              <a:off x="4332459" y="4280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8" name="Oval 2357"/>
            <p:cNvSpPr/>
            <p:nvPr/>
          </p:nvSpPr>
          <p:spPr>
            <a:xfrm rot="5340000">
              <a:off x="4345311" y="432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9" name="Oval 2358"/>
            <p:cNvSpPr/>
            <p:nvPr/>
          </p:nvSpPr>
          <p:spPr>
            <a:xfrm rot="6720000">
              <a:off x="4343879" y="4344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0" name="Oval 2359"/>
            <p:cNvSpPr/>
            <p:nvPr/>
          </p:nvSpPr>
          <p:spPr>
            <a:xfrm rot="8100000">
              <a:off x="4331122" y="4371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1" name="Oval 2360"/>
            <p:cNvSpPr/>
            <p:nvPr/>
          </p:nvSpPr>
          <p:spPr>
            <a:xfrm>
              <a:off x="4287100" y="4382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2" name="Oval 2361"/>
            <p:cNvSpPr/>
            <p:nvPr/>
          </p:nvSpPr>
          <p:spPr>
            <a:xfrm rot="9420000">
              <a:off x="4312204" y="4380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3" name="Oval 2362"/>
            <p:cNvSpPr/>
            <p:nvPr/>
          </p:nvSpPr>
          <p:spPr>
            <a:xfrm rot="1320000">
              <a:off x="4273387" y="4364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4" name="Oval 2363"/>
            <p:cNvSpPr/>
            <p:nvPr/>
          </p:nvSpPr>
          <p:spPr>
            <a:xfrm rot="4020000">
              <a:off x="4249057" y="4345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5" name="Oval 2364"/>
            <p:cNvSpPr/>
            <p:nvPr/>
          </p:nvSpPr>
          <p:spPr>
            <a:xfrm rot="2700000">
              <a:off x="4256833" y="4361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6" name="Oval 2365"/>
            <p:cNvSpPr/>
            <p:nvPr/>
          </p:nvSpPr>
          <p:spPr>
            <a:xfrm rot="5340000">
              <a:off x="4250779" y="432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7" name="Oval 2366"/>
            <p:cNvSpPr/>
            <p:nvPr/>
          </p:nvSpPr>
          <p:spPr>
            <a:xfrm rot="6720000">
              <a:off x="4249346" y="4296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8" name="Oval 2367"/>
            <p:cNvSpPr/>
            <p:nvPr/>
          </p:nvSpPr>
          <p:spPr>
            <a:xfrm rot="8100000">
              <a:off x="4255496" y="4290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9" name="Oval 2368"/>
            <p:cNvSpPr/>
            <p:nvPr/>
          </p:nvSpPr>
          <p:spPr>
            <a:xfrm rot="9420000">
              <a:off x="4274391" y="4267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0" name="Oval 2369"/>
            <p:cNvSpPr/>
            <p:nvPr/>
          </p:nvSpPr>
          <p:spPr>
            <a:xfrm>
              <a:off x="4266626" y="4348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2" name="Oval 2371"/>
            <p:cNvSpPr/>
            <p:nvPr/>
          </p:nvSpPr>
          <p:spPr>
            <a:xfrm>
              <a:off x="4210900" y="457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3" name="Oval 2372"/>
            <p:cNvSpPr/>
            <p:nvPr/>
          </p:nvSpPr>
          <p:spPr>
            <a:xfrm rot="1320000">
              <a:off x="4235000" y="457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4" name="Oval 2373"/>
            <p:cNvSpPr/>
            <p:nvPr/>
          </p:nvSpPr>
          <p:spPr>
            <a:xfrm rot="4020000">
              <a:off x="4267390" y="460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5" name="Oval 2374"/>
            <p:cNvSpPr/>
            <p:nvPr/>
          </p:nvSpPr>
          <p:spPr>
            <a:xfrm rot="2700000">
              <a:off x="4256259" y="458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6" name="Oval 2375"/>
            <p:cNvSpPr/>
            <p:nvPr/>
          </p:nvSpPr>
          <p:spPr>
            <a:xfrm rot="5340000">
              <a:off x="4269111"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7" name="Oval 2376"/>
            <p:cNvSpPr/>
            <p:nvPr/>
          </p:nvSpPr>
          <p:spPr>
            <a:xfrm rot="6720000">
              <a:off x="4267679" y="464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8" name="Oval 2377"/>
            <p:cNvSpPr/>
            <p:nvPr/>
          </p:nvSpPr>
          <p:spPr>
            <a:xfrm rot="8100000">
              <a:off x="4254922" y="467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9" name="Oval 2378"/>
            <p:cNvSpPr/>
            <p:nvPr/>
          </p:nvSpPr>
          <p:spPr>
            <a:xfrm>
              <a:off x="4210900" y="468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0" name="Oval 2379"/>
            <p:cNvSpPr/>
            <p:nvPr/>
          </p:nvSpPr>
          <p:spPr>
            <a:xfrm rot="9420000">
              <a:off x="4236004" y="468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1" name="Oval 2380"/>
            <p:cNvSpPr/>
            <p:nvPr/>
          </p:nvSpPr>
          <p:spPr>
            <a:xfrm rot="1320000">
              <a:off x="4197187" y="466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2" name="Oval 2381"/>
            <p:cNvSpPr/>
            <p:nvPr/>
          </p:nvSpPr>
          <p:spPr>
            <a:xfrm rot="4020000">
              <a:off x="4172857" y="465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3" name="Oval 2382"/>
            <p:cNvSpPr/>
            <p:nvPr/>
          </p:nvSpPr>
          <p:spPr>
            <a:xfrm rot="2700000">
              <a:off x="4180633" y="466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4" name="Oval 2383"/>
            <p:cNvSpPr/>
            <p:nvPr/>
          </p:nvSpPr>
          <p:spPr>
            <a:xfrm rot="5340000">
              <a:off x="4174579"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5" name="Oval 2384"/>
            <p:cNvSpPr/>
            <p:nvPr/>
          </p:nvSpPr>
          <p:spPr>
            <a:xfrm rot="6720000">
              <a:off x="4173146" y="460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6" name="Oval 2385"/>
            <p:cNvSpPr/>
            <p:nvPr/>
          </p:nvSpPr>
          <p:spPr>
            <a:xfrm rot="8100000">
              <a:off x="4179296" y="459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7" name="Oval 2386"/>
            <p:cNvSpPr/>
            <p:nvPr/>
          </p:nvSpPr>
          <p:spPr>
            <a:xfrm rot="9420000">
              <a:off x="4198191" y="457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8" name="Oval 2387"/>
            <p:cNvSpPr/>
            <p:nvPr/>
          </p:nvSpPr>
          <p:spPr>
            <a:xfrm>
              <a:off x="4190426" y="465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0" name="Oval 2389"/>
            <p:cNvSpPr/>
            <p:nvPr/>
          </p:nvSpPr>
          <p:spPr>
            <a:xfrm>
              <a:off x="5049100" y="4344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1" name="Oval 2390"/>
            <p:cNvSpPr/>
            <p:nvPr/>
          </p:nvSpPr>
          <p:spPr>
            <a:xfrm rot="1320000">
              <a:off x="5073200" y="4343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2" name="Oval 2391"/>
            <p:cNvSpPr/>
            <p:nvPr/>
          </p:nvSpPr>
          <p:spPr>
            <a:xfrm rot="4020000">
              <a:off x="5105590" y="4373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3" name="Oval 2392"/>
            <p:cNvSpPr/>
            <p:nvPr/>
          </p:nvSpPr>
          <p:spPr>
            <a:xfrm rot="2700000">
              <a:off x="5094459" y="4356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4" name="Oval 2393"/>
            <p:cNvSpPr/>
            <p:nvPr/>
          </p:nvSpPr>
          <p:spPr>
            <a:xfrm rot="5340000">
              <a:off x="5107311"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5" name="Oval 2394"/>
            <p:cNvSpPr/>
            <p:nvPr/>
          </p:nvSpPr>
          <p:spPr>
            <a:xfrm rot="6720000">
              <a:off x="5105879" y="4421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6" name="Oval 2395"/>
            <p:cNvSpPr/>
            <p:nvPr/>
          </p:nvSpPr>
          <p:spPr>
            <a:xfrm rot="8100000">
              <a:off x="5093122" y="4447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7" name="Oval 2396"/>
            <p:cNvSpPr/>
            <p:nvPr/>
          </p:nvSpPr>
          <p:spPr>
            <a:xfrm>
              <a:off x="5049100" y="4458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8" name="Oval 2397"/>
            <p:cNvSpPr/>
            <p:nvPr/>
          </p:nvSpPr>
          <p:spPr>
            <a:xfrm rot="9420000">
              <a:off x="5074204" y="4457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9" name="Oval 2398"/>
            <p:cNvSpPr/>
            <p:nvPr/>
          </p:nvSpPr>
          <p:spPr>
            <a:xfrm rot="1320000">
              <a:off x="5035387" y="4441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0" name="Oval 2399"/>
            <p:cNvSpPr/>
            <p:nvPr/>
          </p:nvSpPr>
          <p:spPr>
            <a:xfrm rot="4020000">
              <a:off x="5011057" y="4421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1" name="Oval 2400"/>
            <p:cNvSpPr/>
            <p:nvPr/>
          </p:nvSpPr>
          <p:spPr>
            <a:xfrm rot="2700000">
              <a:off x="5018833" y="4438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2" name="Oval 2401"/>
            <p:cNvSpPr/>
            <p:nvPr/>
          </p:nvSpPr>
          <p:spPr>
            <a:xfrm rot="5340000">
              <a:off x="5012779"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3" name="Oval 2402"/>
            <p:cNvSpPr/>
            <p:nvPr/>
          </p:nvSpPr>
          <p:spPr>
            <a:xfrm rot="6720000">
              <a:off x="5011346" y="4372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4" name="Oval 2403"/>
            <p:cNvSpPr/>
            <p:nvPr/>
          </p:nvSpPr>
          <p:spPr>
            <a:xfrm rot="8100000">
              <a:off x="5017496" y="4366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5" name="Oval 2404"/>
            <p:cNvSpPr/>
            <p:nvPr/>
          </p:nvSpPr>
          <p:spPr>
            <a:xfrm rot="9420000">
              <a:off x="5036391" y="4343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6" name="Oval 2405"/>
            <p:cNvSpPr/>
            <p:nvPr/>
          </p:nvSpPr>
          <p:spPr>
            <a:xfrm>
              <a:off x="5028626" y="4424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8" name="Oval 2407"/>
            <p:cNvSpPr/>
            <p:nvPr/>
          </p:nvSpPr>
          <p:spPr>
            <a:xfrm>
              <a:off x="5201500" y="4497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9" name="Oval 2408"/>
            <p:cNvSpPr/>
            <p:nvPr/>
          </p:nvSpPr>
          <p:spPr>
            <a:xfrm rot="1320000">
              <a:off x="5225600" y="4496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0" name="Oval 2409"/>
            <p:cNvSpPr/>
            <p:nvPr/>
          </p:nvSpPr>
          <p:spPr>
            <a:xfrm rot="4020000">
              <a:off x="5257990" y="4525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1" name="Oval 2410"/>
            <p:cNvSpPr/>
            <p:nvPr/>
          </p:nvSpPr>
          <p:spPr>
            <a:xfrm rot="2700000">
              <a:off x="5246859" y="4509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2" name="Oval 2411"/>
            <p:cNvSpPr/>
            <p:nvPr/>
          </p:nvSpPr>
          <p:spPr>
            <a:xfrm rot="5340000">
              <a:off x="5259711"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3" name="Oval 2412"/>
            <p:cNvSpPr/>
            <p:nvPr/>
          </p:nvSpPr>
          <p:spPr>
            <a:xfrm rot="6720000">
              <a:off x="5258279" y="4573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4" name="Oval 2413"/>
            <p:cNvSpPr/>
            <p:nvPr/>
          </p:nvSpPr>
          <p:spPr>
            <a:xfrm rot="8100000">
              <a:off x="5245522" y="4599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5" name="Oval 2414"/>
            <p:cNvSpPr/>
            <p:nvPr/>
          </p:nvSpPr>
          <p:spPr>
            <a:xfrm>
              <a:off x="5201500" y="4610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6" name="Oval 2415"/>
            <p:cNvSpPr/>
            <p:nvPr/>
          </p:nvSpPr>
          <p:spPr>
            <a:xfrm rot="9420000">
              <a:off x="5226604" y="4609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7" name="Oval 2416"/>
            <p:cNvSpPr/>
            <p:nvPr/>
          </p:nvSpPr>
          <p:spPr>
            <a:xfrm rot="1320000">
              <a:off x="5187787" y="4593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8" name="Oval 2417"/>
            <p:cNvSpPr/>
            <p:nvPr/>
          </p:nvSpPr>
          <p:spPr>
            <a:xfrm rot="4020000">
              <a:off x="5163457" y="4574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9" name="Oval 2418"/>
            <p:cNvSpPr/>
            <p:nvPr/>
          </p:nvSpPr>
          <p:spPr>
            <a:xfrm rot="2700000">
              <a:off x="5171233" y="4590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0" name="Oval 2419"/>
            <p:cNvSpPr/>
            <p:nvPr/>
          </p:nvSpPr>
          <p:spPr>
            <a:xfrm rot="5340000">
              <a:off x="5165179" y="455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1" name="Oval 2420"/>
            <p:cNvSpPr/>
            <p:nvPr/>
          </p:nvSpPr>
          <p:spPr>
            <a:xfrm rot="6720000">
              <a:off x="5163746" y="4524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2" name="Oval 2421"/>
            <p:cNvSpPr/>
            <p:nvPr/>
          </p:nvSpPr>
          <p:spPr>
            <a:xfrm rot="8100000">
              <a:off x="5169896" y="4518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3" name="Oval 2422"/>
            <p:cNvSpPr/>
            <p:nvPr/>
          </p:nvSpPr>
          <p:spPr>
            <a:xfrm rot="9420000">
              <a:off x="5188791" y="4495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4" name="Oval 2423"/>
            <p:cNvSpPr/>
            <p:nvPr/>
          </p:nvSpPr>
          <p:spPr>
            <a:xfrm>
              <a:off x="5181026" y="4576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6" name="Oval 2425"/>
            <p:cNvSpPr/>
            <p:nvPr/>
          </p:nvSpPr>
          <p:spPr>
            <a:xfrm>
              <a:off x="5430100" y="442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7" name="Oval 2426"/>
            <p:cNvSpPr/>
            <p:nvPr/>
          </p:nvSpPr>
          <p:spPr>
            <a:xfrm rot="1320000">
              <a:off x="5454200" y="441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8" name="Oval 2427"/>
            <p:cNvSpPr/>
            <p:nvPr/>
          </p:nvSpPr>
          <p:spPr>
            <a:xfrm rot="4020000">
              <a:off x="5486590" y="444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9" name="Oval 2428"/>
            <p:cNvSpPr/>
            <p:nvPr/>
          </p:nvSpPr>
          <p:spPr>
            <a:xfrm rot="2700000">
              <a:off x="5475459" y="443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0" name="Oval 2429"/>
            <p:cNvSpPr/>
            <p:nvPr/>
          </p:nvSpPr>
          <p:spPr>
            <a:xfrm rot="5340000">
              <a:off x="5488311"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1" name="Oval 2430"/>
            <p:cNvSpPr/>
            <p:nvPr/>
          </p:nvSpPr>
          <p:spPr>
            <a:xfrm rot="6720000">
              <a:off x="5486879" y="449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2" name="Oval 2431"/>
            <p:cNvSpPr/>
            <p:nvPr/>
          </p:nvSpPr>
          <p:spPr>
            <a:xfrm rot="8100000">
              <a:off x="5474122" y="452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3" name="Oval 2432"/>
            <p:cNvSpPr/>
            <p:nvPr/>
          </p:nvSpPr>
          <p:spPr>
            <a:xfrm>
              <a:off x="5430100" y="453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4" name="Oval 2433"/>
            <p:cNvSpPr/>
            <p:nvPr/>
          </p:nvSpPr>
          <p:spPr>
            <a:xfrm rot="9420000">
              <a:off x="5455204" y="453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5" name="Oval 2434"/>
            <p:cNvSpPr/>
            <p:nvPr/>
          </p:nvSpPr>
          <p:spPr>
            <a:xfrm rot="1320000">
              <a:off x="5416387" y="451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6" name="Oval 2435"/>
            <p:cNvSpPr/>
            <p:nvPr/>
          </p:nvSpPr>
          <p:spPr>
            <a:xfrm rot="4020000">
              <a:off x="5392057" y="449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7" name="Oval 2436"/>
            <p:cNvSpPr/>
            <p:nvPr/>
          </p:nvSpPr>
          <p:spPr>
            <a:xfrm rot="2700000">
              <a:off x="5399833" y="451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8" name="Oval 2437"/>
            <p:cNvSpPr/>
            <p:nvPr/>
          </p:nvSpPr>
          <p:spPr>
            <a:xfrm rot="5340000">
              <a:off x="5393779"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9" name="Oval 2438"/>
            <p:cNvSpPr/>
            <p:nvPr/>
          </p:nvSpPr>
          <p:spPr>
            <a:xfrm rot="6720000">
              <a:off x="5392346" y="444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0" name="Oval 2439"/>
            <p:cNvSpPr/>
            <p:nvPr/>
          </p:nvSpPr>
          <p:spPr>
            <a:xfrm rot="8100000">
              <a:off x="5398496" y="444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1" name="Oval 2440"/>
            <p:cNvSpPr/>
            <p:nvPr/>
          </p:nvSpPr>
          <p:spPr>
            <a:xfrm rot="9420000">
              <a:off x="5417391" y="441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2" name="Oval 2441"/>
            <p:cNvSpPr/>
            <p:nvPr/>
          </p:nvSpPr>
          <p:spPr>
            <a:xfrm>
              <a:off x="5409626" y="450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4" name="Oval 2443"/>
            <p:cNvSpPr/>
            <p:nvPr/>
          </p:nvSpPr>
          <p:spPr>
            <a:xfrm>
              <a:off x="5353900" y="4725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5" name="Oval 2444"/>
            <p:cNvSpPr/>
            <p:nvPr/>
          </p:nvSpPr>
          <p:spPr>
            <a:xfrm rot="1320000">
              <a:off x="5378000" y="4724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6" name="Oval 2445"/>
            <p:cNvSpPr/>
            <p:nvPr/>
          </p:nvSpPr>
          <p:spPr>
            <a:xfrm rot="4020000">
              <a:off x="5410390" y="4754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7" name="Oval 2446"/>
            <p:cNvSpPr/>
            <p:nvPr/>
          </p:nvSpPr>
          <p:spPr>
            <a:xfrm rot="2700000">
              <a:off x="5399259" y="4737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8" name="Oval 2447"/>
            <p:cNvSpPr/>
            <p:nvPr/>
          </p:nvSpPr>
          <p:spPr>
            <a:xfrm rot="5340000">
              <a:off x="5412111" y="478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9" name="Oval 2448"/>
            <p:cNvSpPr/>
            <p:nvPr/>
          </p:nvSpPr>
          <p:spPr>
            <a:xfrm rot="6720000">
              <a:off x="5410679" y="4802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0" name="Oval 2449"/>
            <p:cNvSpPr/>
            <p:nvPr/>
          </p:nvSpPr>
          <p:spPr>
            <a:xfrm rot="8100000">
              <a:off x="5397922" y="4828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1" name="Oval 2450"/>
            <p:cNvSpPr/>
            <p:nvPr/>
          </p:nvSpPr>
          <p:spPr>
            <a:xfrm>
              <a:off x="5353900" y="4839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2" name="Oval 2451"/>
            <p:cNvSpPr/>
            <p:nvPr/>
          </p:nvSpPr>
          <p:spPr>
            <a:xfrm rot="9420000">
              <a:off x="5379004" y="4838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3" name="Oval 2452"/>
            <p:cNvSpPr/>
            <p:nvPr/>
          </p:nvSpPr>
          <p:spPr>
            <a:xfrm rot="1320000">
              <a:off x="5340187" y="4822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4" name="Oval 2453"/>
            <p:cNvSpPr/>
            <p:nvPr/>
          </p:nvSpPr>
          <p:spPr>
            <a:xfrm rot="4020000">
              <a:off x="5315857" y="4802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5" name="Oval 2454"/>
            <p:cNvSpPr/>
            <p:nvPr/>
          </p:nvSpPr>
          <p:spPr>
            <a:xfrm rot="2700000">
              <a:off x="5323633" y="4819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6" name="Oval 2455"/>
            <p:cNvSpPr/>
            <p:nvPr/>
          </p:nvSpPr>
          <p:spPr>
            <a:xfrm rot="5340000">
              <a:off x="5317579" y="478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7" name="Oval 2456"/>
            <p:cNvSpPr/>
            <p:nvPr/>
          </p:nvSpPr>
          <p:spPr>
            <a:xfrm rot="6720000">
              <a:off x="5316146" y="4753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8" name="Oval 2457"/>
            <p:cNvSpPr/>
            <p:nvPr/>
          </p:nvSpPr>
          <p:spPr>
            <a:xfrm rot="8100000">
              <a:off x="5322296" y="4747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9" name="Oval 2458"/>
            <p:cNvSpPr/>
            <p:nvPr/>
          </p:nvSpPr>
          <p:spPr>
            <a:xfrm rot="9420000">
              <a:off x="5341191" y="4724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0" name="Oval 2459"/>
            <p:cNvSpPr/>
            <p:nvPr/>
          </p:nvSpPr>
          <p:spPr>
            <a:xfrm>
              <a:off x="5333426" y="4805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2" name="Oval 2461"/>
            <p:cNvSpPr/>
            <p:nvPr/>
          </p:nvSpPr>
          <p:spPr>
            <a:xfrm>
              <a:off x="5658700" y="487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3" name="Oval 2462"/>
            <p:cNvSpPr/>
            <p:nvPr/>
          </p:nvSpPr>
          <p:spPr>
            <a:xfrm rot="1320000">
              <a:off x="5682800" y="487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4" name="Oval 2463"/>
            <p:cNvSpPr/>
            <p:nvPr/>
          </p:nvSpPr>
          <p:spPr>
            <a:xfrm rot="4020000">
              <a:off x="5715190" y="490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5" name="Oval 2464"/>
            <p:cNvSpPr/>
            <p:nvPr/>
          </p:nvSpPr>
          <p:spPr>
            <a:xfrm rot="2700000">
              <a:off x="5704059" y="489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6" name="Oval 2465"/>
            <p:cNvSpPr/>
            <p:nvPr/>
          </p:nvSpPr>
          <p:spPr>
            <a:xfrm rot="5340000">
              <a:off x="5716911"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7" name="Oval 2466"/>
            <p:cNvSpPr/>
            <p:nvPr/>
          </p:nvSpPr>
          <p:spPr>
            <a:xfrm rot="6720000">
              <a:off x="5715479" y="495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8" name="Oval 2467"/>
            <p:cNvSpPr/>
            <p:nvPr/>
          </p:nvSpPr>
          <p:spPr>
            <a:xfrm rot="8100000">
              <a:off x="5702722" y="498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9" name="Oval 2468"/>
            <p:cNvSpPr/>
            <p:nvPr/>
          </p:nvSpPr>
          <p:spPr>
            <a:xfrm>
              <a:off x="5658700" y="499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0" name="Oval 2469"/>
            <p:cNvSpPr/>
            <p:nvPr/>
          </p:nvSpPr>
          <p:spPr>
            <a:xfrm rot="9420000">
              <a:off x="5683804" y="499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1" name="Oval 2470"/>
            <p:cNvSpPr/>
            <p:nvPr/>
          </p:nvSpPr>
          <p:spPr>
            <a:xfrm rot="1320000">
              <a:off x="5644987" y="497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2" name="Oval 2471"/>
            <p:cNvSpPr/>
            <p:nvPr/>
          </p:nvSpPr>
          <p:spPr>
            <a:xfrm rot="4020000">
              <a:off x="5620657" y="495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3" name="Oval 2472"/>
            <p:cNvSpPr/>
            <p:nvPr/>
          </p:nvSpPr>
          <p:spPr>
            <a:xfrm rot="2700000">
              <a:off x="5628433" y="497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4" name="Oval 2473"/>
            <p:cNvSpPr/>
            <p:nvPr/>
          </p:nvSpPr>
          <p:spPr>
            <a:xfrm rot="5340000">
              <a:off x="5622379"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5" name="Oval 2474"/>
            <p:cNvSpPr/>
            <p:nvPr/>
          </p:nvSpPr>
          <p:spPr>
            <a:xfrm rot="6720000">
              <a:off x="5620946" y="490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6" name="Oval 2475"/>
            <p:cNvSpPr/>
            <p:nvPr/>
          </p:nvSpPr>
          <p:spPr>
            <a:xfrm rot="8100000">
              <a:off x="5627096" y="489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7" name="Oval 2476"/>
            <p:cNvSpPr/>
            <p:nvPr/>
          </p:nvSpPr>
          <p:spPr>
            <a:xfrm rot="9420000">
              <a:off x="5645991" y="487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8" name="Oval 2477"/>
            <p:cNvSpPr/>
            <p:nvPr/>
          </p:nvSpPr>
          <p:spPr>
            <a:xfrm>
              <a:off x="5638226" y="495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0" name="Oval 2479"/>
            <p:cNvSpPr/>
            <p:nvPr/>
          </p:nvSpPr>
          <p:spPr>
            <a:xfrm>
              <a:off x="5811100" y="503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1" name="Oval 2480"/>
            <p:cNvSpPr/>
            <p:nvPr/>
          </p:nvSpPr>
          <p:spPr>
            <a:xfrm rot="1320000">
              <a:off x="5835200" y="502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2" name="Oval 2481"/>
            <p:cNvSpPr/>
            <p:nvPr/>
          </p:nvSpPr>
          <p:spPr>
            <a:xfrm rot="4020000">
              <a:off x="5867590" y="505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3" name="Oval 2482"/>
            <p:cNvSpPr/>
            <p:nvPr/>
          </p:nvSpPr>
          <p:spPr>
            <a:xfrm rot="2700000">
              <a:off x="5856459" y="504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4" name="Oval 2483"/>
            <p:cNvSpPr/>
            <p:nvPr/>
          </p:nvSpPr>
          <p:spPr>
            <a:xfrm rot="5340000">
              <a:off x="5869311" y="508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5" name="Oval 2484"/>
            <p:cNvSpPr/>
            <p:nvPr/>
          </p:nvSpPr>
          <p:spPr>
            <a:xfrm rot="6720000">
              <a:off x="5867879" y="510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6" name="Oval 2485"/>
            <p:cNvSpPr/>
            <p:nvPr/>
          </p:nvSpPr>
          <p:spPr>
            <a:xfrm rot="8100000">
              <a:off x="5855122" y="513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7" name="Oval 2486"/>
            <p:cNvSpPr/>
            <p:nvPr/>
          </p:nvSpPr>
          <p:spPr>
            <a:xfrm>
              <a:off x="5811100" y="514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8" name="Oval 2487"/>
            <p:cNvSpPr/>
            <p:nvPr/>
          </p:nvSpPr>
          <p:spPr>
            <a:xfrm rot="9420000">
              <a:off x="5836204" y="514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9" name="Oval 2488"/>
            <p:cNvSpPr/>
            <p:nvPr/>
          </p:nvSpPr>
          <p:spPr>
            <a:xfrm rot="1320000">
              <a:off x="5797387" y="512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0" name="Oval 2489"/>
            <p:cNvSpPr/>
            <p:nvPr/>
          </p:nvSpPr>
          <p:spPr>
            <a:xfrm rot="4020000">
              <a:off x="5773057" y="510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1" name="Oval 2490"/>
            <p:cNvSpPr/>
            <p:nvPr/>
          </p:nvSpPr>
          <p:spPr>
            <a:xfrm rot="2700000">
              <a:off x="5780833" y="512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2" name="Oval 2491"/>
            <p:cNvSpPr/>
            <p:nvPr/>
          </p:nvSpPr>
          <p:spPr>
            <a:xfrm rot="5340000">
              <a:off x="5774779" y="508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3" name="Oval 2492"/>
            <p:cNvSpPr/>
            <p:nvPr/>
          </p:nvSpPr>
          <p:spPr>
            <a:xfrm rot="6720000">
              <a:off x="5773346" y="505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4" name="Oval 2493"/>
            <p:cNvSpPr/>
            <p:nvPr/>
          </p:nvSpPr>
          <p:spPr>
            <a:xfrm rot="8100000">
              <a:off x="5779496" y="505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5" name="Oval 2494"/>
            <p:cNvSpPr/>
            <p:nvPr/>
          </p:nvSpPr>
          <p:spPr>
            <a:xfrm rot="9420000">
              <a:off x="5798391" y="502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6" name="Oval 2495"/>
            <p:cNvSpPr/>
            <p:nvPr/>
          </p:nvSpPr>
          <p:spPr>
            <a:xfrm>
              <a:off x="5790626" y="511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8" name="Oval 2497"/>
            <p:cNvSpPr/>
            <p:nvPr/>
          </p:nvSpPr>
          <p:spPr>
            <a:xfrm>
              <a:off x="7716100" y="487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9" name="Oval 2498"/>
            <p:cNvSpPr/>
            <p:nvPr/>
          </p:nvSpPr>
          <p:spPr>
            <a:xfrm rot="1320000">
              <a:off x="7740200" y="487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0" name="Oval 2499"/>
            <p:cNvSpPr/>
            <p:nvPr/>
          </p:nvSpPr>
          <p:spPr>
            <a:xfrm rot="4020000">
              <a:off x="7772590" y="490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1" name="Oval 2500"/>
            <p:cNvSpPr/>
            <p:nvPr/>
          </p:nvSpPr>
          <p:spPr>
            <a:xfrm rot="2700000">
              <a:off x="7761459" y="489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2" name="Oval 2501"/>
            <p:cNvSpPr/>
            <p:nvPr/>
          </p:nvSpPr>
          <p:spPr>
            <a:xfrm rot="5340000">
              <a:off x="7774311"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3" name="Oval 2502"/>
            <p:cNvSpPr/>
            <p:nvPr/>
          </p:nvSpPr>
          <p:spPr>
            <a:xfrm rot="6720000">
              <a:off x="7772879" y="495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4" name="Oval 2503"/>
            <p:cNvSpPr/>
            <p:nvPr/>
          </p:nvSpPr>
          <p:spPr>
            <a:xfrm rot="8100000">
              <a:off x="7760122" y="498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5" name="Oval 2504"/>
            <p:cNvSpPr/>
            <p:nvPr/>
          </p:nvSpPr>
          <p:spPr>
            <a:xfrm>
              <a:off x="7716100" y="499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6" name="Oval 2505"/>
            <p:cNvSpPr/>
            <p:nvPr/>
          </p:nvSpPr>
          <p:spPr>
            <a:xfrm rot="9420000">
              <a:off x="7741204" y="499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7" name="Oval 2506"/>
            <p:cNvSpPr/>
            <p:nvPr/>
          </p:nvSpPr>
          <p:spPr>
            <a:xfrm rot="1320000">
              <a:off x="7702387" y="497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8" name="Oval 2507"/>
            <p:cNvSpPr/>
            <p:nvPr/>
          </p:nvSpPr>
          <p:spPr>
            <a:xfrm rot="4020000">
              <a:off x="7678057" y="495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9" name="Oval 2508"/>
            <p:cNvSpPr/>
            <p:nvPr/>
          </p:nvSpPr>
          <p:spPr>
            <a:xfrm rot="2700000">
              <a:off x="7685833" y="497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0" name="Oval 2509"/>
            <p:cNvSpPr/>
            <p:nvPr/>
          </p:nvSpPr>
          <p:spPr>
            <a:xfrm rot="5340000">
              <a:off x="7679779"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1" name="Oval 2510"/>
            <p:cNvSpPr/>
            <p:nvPr/>
          </p:nvSpPr>
          <p:spPr>
            <a:xfrm rot="6720000">
              <a:off x="7678346" y="490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2" name="Oval 2511"/>
            <p:cNvSpPr/>
            <p:nvPr/>
          </p:nvSpPr>
          <p:spPr>
            <a:xfrm rot="8100000">
              <a:off x="7684496" y="489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3" name="Oval 2512"/>
            <p:cNvSpPr/>
            <p:nvPr/>
          </p:nvSpPr>
          <p:spPr>
            <a:xfrm rot="9420000">
              <a:off x="7703391" y="487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4" name="Oval 2513"/>
            <p:cNvSpPr/>
            <p:nvPr/>
          </p:nvSpPr>
          <p:spPr>
            <a:xfrm>
              <a:off x="7695626" y="495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6" name="Oval 2515"/>
            <p:cNvSpPr/>
            <p:nvPr/>
          </p:nvSpPr>
          <p:spPr>
            <a:xfrm>
              <a:off x="5963500" y="5259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7" name="Oval 2516"/>
            <p:cNvSpPr/>
            <p:nvPr/>
          </p:nvSpPr>
          <p:spPr>
            <a:xfrm rot="1320000">
              <a:off x="5987600" y="5258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8" name="Oval 2517"/>
            <p:cNvSpPr/>
            <p:nvPr/>
          </p:nvSpPr>
          <p:spPr>
            <a:xfrm rot="4020000">
              <a:off x="6019990" y="5287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9" name="Oval 2518"/>
            <p:cNvSpPr/>
            <p:nvPr/>
          </p:nvSpPr>
          <p:spPr>
            <a:xfrm rot="2700000">
              <a:off x="6008859" y="5271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0" name="Oval 2519"/>
            <p:cNvSpPr/>
            <p:nvPr/>
          </p:nvSpPr>
          <p:spPr>
            <a:xfrm rot="5340000">
              <a:off x="6021711" y="531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1" name="Oval 2520"/>
            <p:cNvSpPr/>
            <p:nvPr/>
          </p:nvSpPr>
          <p:spPr>
            <a:xfrm rot="6720000">
              <a:off x="6020279" y="5335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2" name="Oval 2521"/>
            <p:cNvSpPr/>
            <p:nvPr/>
          </p:nvSpPr>
          <p:spPr>
            <a:xfrm rot="8100000">
              <a:off x="6007522" y="5361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3" name="Oval 2522"/>
            <p:cNvSpPr/>
            <p:nvPr/>
          </p:nvSpPr>
          <p:spPr>
            <a:xfrm>
              <a:off x="5963500" y="5372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4" name="Oval 2523"/>
            <p:cNvSpPr/>
            <p:nvPr/>
          </p:nvSpPr>
          <p:spPr>
            <a:xfrm rot="9420000">
              <a:off x="5988604" y="5371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5" name="Oval 2524"/>
            <p:cNvSpPr/>
            <p:nvPr/>
          </p:nvSpPr>
          <p:spPr>
            <a:xfrm rot="1320000">
              <a:off x="5949787" y="5355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6" name="Oval 2525"/>
            <p:cNvSpPr/>
            <p:nvPr/>
          </p:nvSpPr>
          <p:spPr>
            <a:xfrm rot="4020000">
              <a:off x="5925457" y="5336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7" name="Oval 2526"/>
            <p:cNvSpPr/>
            <p:nvPr/>
          </p:nvSpPr>
          <p:spPr>
            <a:xfrm rot="2700000">
              <a:off x="5933233" y="5352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8" name="Oval 2527"/>
            <p:cNvSpPr/>
            <p:nvPr/>
          </p:nvSpPr>
          <p:spPr>
            <a:xfrm rot="5340000">
              <a:off x="5927179" y="531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9" name="Oval 2528"/>
            <p:cNvSpPr/>
            <p:nvPr/>
          </p:nvSpPr>
          <p:spPr>
            <a:xfrm rot="6720000">
              <a:off x="5925746" y="5286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0" name="Oval 2529"/>
            <p:cNvSpPr/>
            <p:nvPr/>
          </p:nvSpPr>
          <p:spPr>
            <a:xfrm rot="8100000">
              <a:off x="5931896" y="5280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1" name="Oval 2530"/>
            <p:cNvSpPr/>
            <p:nvPr/>
          </p:nvSpPr>
          <p:spPr>
            <a:xfrm rot="9420000">
              <a:off x="5950791" y="5257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2" name="Oval 2531"/>
            <p:cNvSpPr/>
            <p:nvPr/>
          </p:nvSpPr>
          <p:spPr>
            <a:xfrm>
              <a:off x="5943026" y="5338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4" name="Oval 2533"/>
            <p:cNvSpPr/>
            <p:nvPr/>
          </p:nvSpPr>
          <p:spPr>
            <a:xfrm>
              <a:off x="6801700" y="457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5" name="Oval 2534"/>
            <p:cNvSpPr/>
            <p:nvPr/>
          </p:nvSpPr>
          <p:spPr>
            <a:xfrm rot="1320000">
              <a:off x="6825800" y="457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6" name="Oval 2535"/>
            <p:cNvSpPr/>
            <p:nvPr/>
          </p:nvSpPr>
          <p:spPr>
            <a:xfrm rot="4020000">
              <a:off x="6858190" y="460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7" name="Oval 2536"/>
            <p:cNvSpPr/>
            <p:nvPr/>
          </p:nvSpPr>
          <p:spPr>
            <a:xfrm rot="2700000">
              <a:off x="6847059" y="458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8" name="Oval 2537"/>
            <p:cNvSpPr/>
            <p:nvPr/>
          </p:nvSpPr>
          <p:spPr>
            <a:xfrm rot="5340000">
              <a:off x="6859911"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9" name="Oval 2538"/>
            <p:cNvSpPr/>
            <p:nvPr/>
          </p:nvSpPr>
          <p:spPr>
            <a:xfrm rot="6720000">
              <a:off x="6858479" y="464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0" name="Oval 2539"/>
            <p:cNvSpPr/>
            <p:nvPr/>
          </p:nvSpPr>
          <p:spPr>
            <a:xfrm rot="8100000">
              <a:off x="6845722" y="467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1" name="Oval 2540"/>
            <p:cNvSpPr/>
            <p:nvPr/>
          </p:nvSpPr>
          <p:spPr>
            <a:xfrm>
              <a:off x="6801700" y="468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2" name="Oval 2541"/>
            <p:cNvSpPr/>
            <p:nvPr/>
          </p:nvSpPr>
          <p:spPr>
            <a:xfrm rot="9420000">
              <a:off x="6826804" y="468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3" name="Oval 2542"/>
            <p:cNvSpPr/>
            <p:nvPr/>
          </p:nvSpPr>
          <p:spPr>
            <a:xfrm rot="1320000">
              <a:off x="6787987" y="466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4" name="Oval 2543"/>
            <p:cNvSpPr/>
            <p:nvPr/>
          </p:nvSpPr>
          <p:spPr>
            <a:xfrm rot="4020000">
              <a:off x="6763657" y="465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5" name="Oval 2544"/>
            <p:cNvSpPr/>
            <p:nvPr/>
          </p:nvSpPr>
          <p:spPr>
            <a:xfrm rot="2700000">
              <a:off x="6771433" y="466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6" name="Oval 2545"/>
            <p:cNvSpPr/>
            <p:nvPr/>
          </p:nvSpPr>
          <p:spPr>
            <a:xfrm rot="5340000">
              <a:off x="6765379" y="462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7" name="Oval 2546"/>
            <p:cNvSpPr/>
            <p:nvPr/>
          </p:nvSpPr>
          <p:spPr>
            <a:xfrm rot="6720000">
              <a:off x="6763946" y="460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8" name="Oval 2547"/>
            <p:cNvSpPr/>
            <p:nvPr/>
          </p:nvSpPr>
          <p:spPr>
            <a:xfrm rot="8100000">
              <a:off x="6770096" y="459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9" name="Oval 2548"/>
            <p:cNvSpPr/>
            <p:nvPr/>
          </p:nvSpPr>
          <p:spPr>
            <a:xfrm rot="9420000">
              <a:off x="6788991" y="457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0" name="Oval 2549"/>
            <p:cNvSpPr/>
            <p:nvPr/>
          </p:nvSpPr>
          <p:spPr>
            <a:xfrm>
              <a:off x="6781226" y="465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2" name="Oval 2551"/>
            <p:cNvSpPr/>
            <p:nvPr/>
          </p:nvSpPr>
          <p:spPr>
            <a:xfrm>
              <a:off x="6954100" y="518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3" name="Oval 2552"/>
            <p:cNvSpPr/>
            <p:nvPr/>
          </p:nvSpPr>
          <p:spPr>
            <a:xfrm rot="1320000">
              <a:off x="6978200" y="518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4" name="Oval 2553"/>
            <p:cNvSpPr/>
            <p:nvPr/>
          </p:nvSpPr>
          <p:spPr>
            <a:xfrm rot="4020000">
              <a:off x="7010590" y="521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5" name="Oval 2554"/>
            <p:cNvSpPr/>
            <p:nvPr/>
          </p:nvSpPr>
          <p:spPr>
            <a:xfrm rot="2700000">
              <a:off x="6999459" y="519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6" name="Oval 2555"/>
            <p:cNvSpPr/>
            <p:nvPr/>
          </p:nvSpPr>
          <p:spPr>
            <a:xfrm rot="5340000">
              <a:off x="7012311"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7" name="Oval 2556"/>
            <p:cNvSpPr/>
            <p:nvPr/>
          </p:nvSpPr>
          <p:spPr>
            <a:xfrm rot="6720000">
              <a:off x="7010879" y="525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8" name="Oval 2557"/>
            <p:cNvSpPr/>
            <p:nvPr/>
          </p:nvSpPr>
          <p:spPr>
            <a:xfrm rot="8100000">
              <a:off x="6998122" y="528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9" name="Oval 2558"/>
            <p:cNvSpPr/>
            <p:nvPr/>
          </p:nvSpPr>
          <p:spPr>
            <a:xfrm>
              <a:off x="6954100" y="529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 name="Oval 2559"/>
            <p:cNvSpPr/>
            <p:nvPr/>
          </p:nvSpPr>
          <p:spPr>
            <a:xfrm rot="9420000">
              <a:off x="6979204" y="529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1" name="Oval 2560"/>
            <p:cNvSpPr/>
            <p:nvPr/>
          </p:nvSpPr>
          <p:spPr>
            <a:xfrm rot="1320000">
              <a:off x="6940387" y="527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2" name="Oval 2561"/>
            <p:cNvSpPr/>
            <p:nvPr/>
          </p:nvSpPr>
          <p:spPr>
            <a:xfrm rot="4020000">
              <a:off x="6916057" y="526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3" name="Oval 2562"/>
            <p:cNvSpPr/>
            <p:nvPr/>
          </p:nvSpPr>
          <p:spPr>
            <a:xfrm rot="2700000">
              <a:off x="6923833" y="527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4" name="Oval 2563"/>
            <p:cNvSpPr/>
            <p:nvPr/>
          </p:nvSpPr>
          <p:spPr>
            <a:xfrm rot="5340000">
              <a:off x="6917779"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5" name="Oval 2564"/>
            <p:cNvSpPr/>
            <p:nvPr/>
          </p:nvSpPr>
          <p:spPr>
            <a:xfrm rot="6720000">
              <a:off x="6916346" y="521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6" name="Oval 2565"/>
            <p:cNvSpPr/>
            <p:nvPr/>
          </p:nvSpPr>
          <p:spPr>
            <a:xfrm rot="8100000">
              <a:off x="6922496" y="520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7" name="Oval 2566"/>
            <p:cNvSpPr/>
            <p:nvPr/>
          </p:nvSpPr>
          <p:spPr>
            <a:xfrm rot="9420000">
              <a:off x="6941391" y="518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8" name="Oval 2567"/>
            <p:cNvSpPr/>
            <p:nvPr/>
          </p:nvSpPr>
          <p:spPr>
            <a:xfrm>
              <a:off x="6933626" y="526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0" name="Oval 2569"/>
            <p:cNvSpPr/>
            <p:nvPr/>
          </p:nvSpPr>
          <p:spPr>
            <a:xfrm>
              <a:off x="7182700" y="5106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1" name="Oval 2570"/>
            <p:cNvSpPr/>
            <p:nvPr/>
          </p:nvSpPr>
          <p:spPr>
            <a:xfrm rot="1320000">
              <a:off x="7206800" y="5105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2" name="Oval 2571"/>
            <p:cNvSpPr/>
            <p:nvPr/>
          </p:nvSpPr>
          <p:spPr>
            <a:xfrm rot="4020000">
              <a:off x="7239190" y="5135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3" name="Oval 2572"/>
            <p:cNvSpPr/>
            <p:nvPr/>
          </p:nvSpPr>
          <p:spPr>
            <a:xfrm rot="2700000">
              <a:off x="7228059" y="5118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4" name="Oval 2573"/>
            <p:cNvSpPr/>
            <p:nvPr/>
          </p:nvSpPr>
          <p:spPr>
            <a:xfrm rot="5340000">
              <a:off x="7240911" y="516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5" name="Oval 2574"/>
            <p:cNvSpPr/>
            <p:nvPr/>
          </p:nvSpPr>
          <p:spPr>
            <a:xfrm rot="6720000">
              <a:off x="7239479" y="5183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6" name="Oval 2575"/>
            <p:cNvSpPr/>
            <p:nvPr/>
          </p:nvSpPr>
          <p:spPr>
            <a:xfrm rot="8100000">
              <a:off x="7226722" y="5209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7" name="Oval 2576"/>
            <p:cNvSpPr/>
            <p:nvPr/>
          </p:nvSpPr>
          <p:spPr>
            <a:xfrm>
              <a:off x="7182700" y="5220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8" name="Oval 2577"/>
            <p:cNvSpPr/>
            <p:nvPr/>
          </p:nvSpPr>
          <p:spPr>
            <a:xfrm rot="9420000">
              <a:off x="7207804" y="5219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9" name="Oval 2578"/>
            <p:cNvSpPr/>
            <p:nvPr/>
          </p:nvSpPr>
          <p:spPr>
            <a:xfrm rot="1320000">
              <a:off x="7168987" y="5203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0" name="Oval 2579"/>
            <p:cNvSpPr/>
            <p:nvPr/>
          </p:nvSpPr>
          <p:spPr>
            <a:xfrm rot="4020000">
              <a:off x="7144657" y="5183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1" name="Oval 2580"/>
            <p:cNvSpPr/>
            <p:nvPr/>
          </p:nvSpPr>
          <p:spPr>
            <a:xfrm rot="2700000">
              <a:off x="7152433" y="5200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2" name="Oval 2581"/>
            <p:cNvSpPr/>
            <p:nvPr/>
          </p:nvSpPr>
          <p:spPr>
            <a:xfrm rot="5340000">
              <a:off x="7146379" y="516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3" name="Oval 2582"/>
            <p:cNvSpPr/>
            <p:nvPr/>
          </p:nvSpPr>
          <p:spPr>
            <a:xfrm rot="6720000">
              <a:off x="7144946" y="5134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4" name="Oval 2583"/>
            <p:cNvSpPr/>
            <p:nvPr/>
          </p:nvSpPr>
          <p:spPr>
            <a:xfrm rot="8100000">
              <a:off x="7151096" y="5128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5" name="Oval 2584"/>
            <p:cNvSpPr/>
            <p:nvPr/>
          </p:nvSpPr>
          <p:spPr>
            <a:xfrm rot="9420000">
              <a:off x="7169991" y="5105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6" name="Oval 2585"/>
            <p:cNvSpPr/>
            <p:nvPr/>
          </p:nvSpPr>
          <p:spPr>
            <a:xfrm>
              <a:off x="7162226" y="5186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8" name="Oval 2587"/>
            <p:cNvSpPr/>
            <p:nvPr/>
          </p:nvSpPr>
          <p:spPr>
            <a:xfrm>
              <a:off x="7106500" y="541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9" name="Oval 2588"/>
            <p:cNvSpPr/>
            <p:nvPr/>
          </p:nvSpPr>
          <p:spPr>
            <a:xfrm rot="1320000">
              <a:off x="7130600" y="541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0" name="Oval 2589"/>
            <p:cNvSpPr/>
            <p:nvPr/>
          </p:nvSpPr>
          <p:spPr>
            <a:xfrm rot="4020000">
              <a:off x="7162990" y="543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1" name="Oval 2590"/>
            <p:cNvSpPr/>
            <p:nvPr/>
          </p:nvSpPr>
          <p:spPr>
            <a:xfrm rot="2700000">
              <a:off x="7151859" y="542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2" name="Oval 2591"/>
            <p:cNvSpPr/>
            <p:nvPr/>
          </p:nvSpPr>
          <p:spPr>
            <a:xfrm rot="5340000">
              <a:off x="7164711"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3" name="Oval 2592"/>
            <p:cNvSpPr/>
            <p:nvPr/>
          </p:nvSpPr>
          <p:spPr>
            <a:xfrm rot="6720000">
              <a:off x="7163279" y="548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4" name="Oval 2593"/>
            <p:cNvSpPr/>
            <p:nvPr/>
          </p:nvSpPr>
          <p:spPr>
            <a:xfrm rot="8100000">
              <a:off x="7150522" y="551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5" name="Oval 2594"/>
            <p:cNvSpPr/>
            <p:nvPr/>
          </p:nvSpPr>
          <p:spPr>
            <a:xfrm>
              <a:off x="7106500" y="552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6" name="Oval 2595"/>
            <p:cNvSpPr/>
            <p:nvPr/>
          </p:nvSpPr>
          <p:spPr>
            <a:xfrm rot="9420000">
              <a:off x="7131604" y="552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7" name="Oval 2596"/>
            <p:cNvSpPr/>
            <p:nvPr/>
          </p:nvSpPr>
          <p:spPr>
            <a:xfrm rot="1320000">
              <a:off x="7092787" y="550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8" name="Oval 2597"/>
            <p:cNvSpPr/>
            <p:nvPr/>
          </p:nvSpPr>
          <p:spPr>
            <a:xfrm rot="4020000">
              <a:off x="7068457" y="548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9" name="Oval 2598"/>
            <p:cNvSpPr/>
            <p:nvPr/>
          </p:nvSpPr>
          <p:spPr>
            <a:xfrm rot="2700000">
              <a:off x="7076233" y="550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0" name="Oval 2599"/>
            <p:cNvSpPr/>
            <p:nvPr/>
          </p:nvSpPr>
          <p:spPr>
            <a:xfrm rot="5340000">
              <a:off x="7070179"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1" name="Oval 2600"/>
            <p:cNvSpPr/>
            <p:nvPr/>
          </p:nvSpPr>
          <p:spPr>
            <a:xfrm rot="6720000">
              <a:off x="7068746" y="543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2" name="Oval 2601"/>
            <p:cNvSpPr/>
            <p:nvPr/>
          </p:nvSpPr>
          <p:spPr>
            <a:xfrm rot="8100000">
              <a:off x="7074896" y="543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3" name="Oval 2602"/>
            <p:cNvSpPr/>
            <p:nvPr/>
          </p:nvSpPr>
          <p:spPr>
            <a:xfrm rot="9420000">
              <a:off x="7093791" y="541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4" name="Oval 2603"/>
            <p:cNvSpPr/>
            <p:nvPr/>
          </p:nvSpPr>
          <p:spPr>
            <a:xfrm>
              <a:off x="7086026" y="549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6" name="Oval 2605"/>
            <p:cNvSpPr/>
            <p:nvPr/>
          </p:nvSpPr>
          <p:spPr>
            <a:xfrm>
              <a:off x="4668100" y="3125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7" name="Oval 2606"/>
            <p:cNvSpPr/>
            <p:nvPr/>
          </p:nvSpPr>
          <p:spPr>
            <a:xfrm rot="1320000">
              <a:off x="4692200" y="3124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8" name="Oval 2607"/>
            <p:cNvSpPr/>
            <p:nvPr/>
          </p:nvSpPr>
          <p:spPr>
            <a:xfrm rot="4020000">
              <a:off x="4724590" y="3153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9" name="Oval 2608"/>
            <p:cNvSpPr/>
            <p:nvPr/>
          </p:nvSpPr>
          <p:spPr>
            <a:xfrm rot="2700000">
              <a:off x="4713459" y="3137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0" name="Oval 2609"/>
            <p:cNvSpPr/>
            <p:nvPr/>
          </p:nvSpPr>
          <p:spPr>
            <a:xfrm rot="5340000">
              <a:off x="4726311"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1" name="Oval 2610"/>
            <p:cNvSpPr/>
            <p:nvPr/>
          </p:nvSpPr>
          <p:spPr>
            <a:xfrm rot="6720000">
              <a:off x="4724879" y="3201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2" name="Oval 2611"/>
            <p:cNvSpPr/>
            <p:nvPr/>
          </p:nvSpPr>
          <p:spPr>
            <a:xfrm rot="8100000">
              <a:off x="4712122" y="3228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3" name="Oval 2612"/>
            <p:cNvSpPr/>
            <p:nvPr/>
          </p:nvSpPr>
          <p:spPr>
            <a:xfrm>
              <a:off x="4668100" y="3239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4" name="Oval 2613"/>
            <p:cNvSpPr/>
            <p:nvPr/>
          </p:nvSpPr>
          <p:spPr>
            <a:xfrm rot="9420000">
              <a:off x="4693204" y="3237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5" name="Oval 2614"/>
            <p:cNvSpPr/>
            <p:nvPr/>
          </p:nvSpPr>
          <p:spPr>
            <a:xfrm rot="1320000">
              <a:off x="4654387" y="3221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6" name="Oval 2615"/>
            <p:cNvSpPr/>
            <p:nvPr/>
          </p:nvSpPr>
          <p:spPr>
            <a:xfrm rot="4020000">
              <a:off x="4630057" y="3202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7" name="Oval 2616"/>
            <p:cNvSpPr/>
            <p:nvPr/>
          </p:nvSpPr>
          <p:spPr>
            <a:xfrm rot="2700000">
              <a:off x="4637833" y="3218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8" name="Oval 2617"/>
            <p:cNvSpPr/>
            <p:nvPr/>
          </p:nvSpPr>
          <p:spPr>
            <a:xfrm rot="5340000">
              <a:off x="4631779"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9" name="Oval 2618"/>
            <p:cNvSpPr/>
            <p:nvPr/>
          </p:nvSpPr>
          <p:spPr>
            <a:xfrm rot="6720000">
              <a:off x="4630346" y="3153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0" name="Oval 2619"/>
            <p:cNvSpPr/>
            <p:nvPr/>
          </p:nvSpPr>
          <p:spPr>
            <a:xfrm rot="8100000">
              <a:off x="4636496" y="3147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1" name="Oval 2620"/>
            <p:cNvSpPr/>
            <p:nvPr/>
          </p:nvSpPr>
          <p:spPr>
            <a:xfrm rot="9420000">
              <a:off x="4655391" y="3124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2" name="Oval 2621"/>
            <p:cNvSpPr/>
            <p:nvPr/>
          </p:nvSpPr>
          <p:spPr>
            <a:xfrm>
              <a:off x="4647626" y="3205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4" name="Oval 2623"/>
            <p:cNvSpPr/>
            <p:nvPr/>
          </p:nvSpPr>
          <p:spPr>
            <a:xfrm>
              <a:off x="858100" y="160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5" name="Oval 2624"/>
            <p:cNvSpPr/>
            <p:nvPr/>
          </p:nvSpPr>
          <p:spPr>
            <a:xfrm rot="1320000">
              <a:off x="882200" y="160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6" name="Oval 2625"/>
            <p:cNvSpPr/>
            <p:nvPr/>
          </p:nvSpPr>
          <p:spPr>
            <a:xfrm rot="4020000">
              <a:off x="914590" y="162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7" name="Oval 2626"/>
            <p:cNvSpPr/>
            <p:nvPr/>
          </p:nvSpPr>
          <p:spPr>
            <a:xfrm rot="2700000">
              <a:off x="903459" y="161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8" name="Oval 2627"/>
            <p:cNvSpPr/>
            <p:nvPr/>
          </p:nvSpPr>
          <p:spPr>
            <a:xfrm rot="5340000">
              <a:off x="916311"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9" name="Oval 2628"/>
            <p:cNvSpPr/>
            <p:nvPr/>
          </p:nvSpPr>
          <p:spPr>
            <a:xfrm rot="6720000">
              <a:off x="914879" y="167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0" name="Oval 2629"/>
            <p:cNvSpPr/>
            <p:nvPr/>
          </p:nvSpPr>
          <p:spPr>
            <a:xfrm rot="8100000">
              <a:off x="902122" y="170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1" name="Oval 2630"/>
            <p:cNvSpPr/>
            <p:nvPr/>
          </p:nvSpPr>
          <p:spPr>
            <a:xfrm>
              <a:off x="858100" y="171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2" name="Oval 2631"/>
            <p:cNvSpPr/>
            <p:nvPr/>
          </p:nvSpPr>
          <p:spPr>
            <a:xfrm rot="9420000">
              <a:off x="883204" y="171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3" name="Oval 2632"/>
            <p:cNvSpPr/>
            <p:nvPr/>
          </p:nvSpPr>
          <p:spPr>
            <a:xfrm rot="1320000">
              <a:off x="844387" y="169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4" name="Oval 2633"/>
            <p:cNvSpPr/>
            <p:nvPr/>
          </p:nvSpPr>
          <p:spPr>
            <a:xfrm rot="4020000">
              <a:off x="820057" y="167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5" name="Oval 2634"/>
            <p:cNvSpPr/>
            <p:nvPr/>
          </p:nvSpPr>
          <p:spPr>
            <a:xfrm rot="2700000">
              <a:off x="827833" y="169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6" name="Oval 2635"/>
            <p:cNvSpPr/>
            <p:nvPr/>
          </p:nvSpPr>
          <p:spPr>
            <a:xfrm rot="5340000">
              <a:off x="821779"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7" name="Oval 2636"/>
            <p:cNvSpPr/>
            <p:nvPr/>
          </p:nvSpPr>
          <p:spPr>
            <a:xfrm rot="6720000">
              <a:off x="820346" y="162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8" name="Oval 2637"/>
            <p:cNvSpPr/>
            <p:nvPr/>
          </p:nvSpPr>
          <p:spPr>
            <a:xfrm rot="8100000">
              <a:off x="826496" y="162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9" name="Oval 2638"/>
            <p:cNvSpPr/>
            <p:nvPr/>
          </p:nvSpPr>
          <p:spPr>
            <a:xfrm rot="9420000">
              <a:off x="845391" y="160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0" name="Oval 2639"/>
            <p:cNvSpPr/>
            <p:nvPr/>
          </p:nvSpPr>
          <p:spPr>
            <a:xfrm>
              <a:off x="837626" y="168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2" name="Oval 2641"/>
            <p:cNvSpPr/>
            <p:nvPr/>
          </p:nvSpPr>
          <p:spPr>
            <a:xfrm>
              <a:off x="5049100" y="3201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3" name="Oval 2642"/>
            <p:cNvSpPr/>
            <p:nvPr/>
          </p:nvSpPr>
          <p:spPr>
            <a:xfrm rot="1320000">
              <a:off x="5073200" y="3200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4" name="Oval 2643"/>
            <p:cNvSpPr/>
            <p:nvPr/>
          </p:nvSpPr>
          <p:spPr>
            <a:xfrm rot="4020000">
              <a:off x="5105590" y="3230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5" name="Oval 2644"/>
            <p:cNvSpPr/>
            <p:nvPr/>
          </p:nvSpPr>
          <p:spPr>
            <a:xfrm rot="2700000">
              <a:off x="5094459" y="3213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6" name="Oval 2645"/>
            <p:cNvSpPr/>
            <p:nvPr/>
          </p:nvSpPr>
          <p:spPr>
            <a:xfrm rot="5340000">
              <a:off x="5107311"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7" name="Oval 2646"/>
            <p:cNvSpPr/>
            <p:nvPr/>
          </p:nvSpPr>
          <p:spPr>
            <a:xfrm rot="6720000">
              <a:off x="5105879" y="3278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8" name="Oval 2647"/>
            <p:cNvSpPr/>
            <p:nvPr/>
          </p:nvSpPr>
          <p:spPr>
            <a:xfrm rot="8100000">
              <a:off x="5093122" y="3304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9" name="Oval 2648"/>
            <p:cNvSpPr/>
            <p:nvPr/>
          </p:nvSpPr>
          <p:spPr>
            <a:xfrm>
              <a:off x="5049100" y="3315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0" name="Oval 2649"/>
            <p:cNvSpPr/>
            <p:nvPr/>
          </p:nvSpPr>
          <p:spPr>
            <a:xfrm rot="9420000">
              <a:off x="5074204" y="3314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1" name="Oval 2650"/>
            <p:cNvSpPr/>
            <p:nvPr/>
          </p:nvSpPr>
          <p:spPr>
            <a:xfrm rot="1320000">
              <a:off x="5035387" y="3298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2" name="Oval 2651"/>
            <p:cNvSpPr/>
            <p:nvPr/>
          </p:nvSpPr>
          <p:spPr>
            <a:xfrm rot="4020000">
              <a:off x="5011057" y="3278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3" name="Oval 2652"/>
            <p:cNvSpPr/>
            <p:nvPr/>
          </p:nvSpPr>
          <p:spPr>
            <a:xfrm rot="2700000">
              <a:off x="5018833" y="3295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4" name="Oval 2653"/>
            <p:cNvSpPr/>
            <p:nvPr/>
          </p:nvSpPr>
          <p:spPr>
            <a:xfrm rot="5340000">
              <a:off x="5012779"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5" name="Oval 2654"/>
            <p:cNvSpPr/>
            <p:nvPr/>
          </p:nvSpPr>
          <p:spPr>
            <a:xfrm rot="6720000">
              <a:off x="5011346" y="3229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6" name="Oval 2655"/>
            <p:cNvSpPr/>
            <p:nvPr/>
          </p:nvSpPr>
          <p:spPr>
            <a:xfrm rot="8100000">
              <a:off x="5017496" y="3223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7" name="Oval 2656"/>
            <p:cNvSpPr/>
            <p:nvPr/>
          </p:nvSpPr>
          <p:spPr>
            <a:xfrm rot="9420000">
              <a:off x="5036391" y="3200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8" name="Oval 2657"/>
            <p:cNvSpPr/>
            <p:nvPr/>
          </p:nvSpPr>
          <p:spPr>
            <a:xfrm>
              <a:off x="5028626" y="3281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0" name="Oval 2659"/>
            <p:cNvSpPr/>
            <p:nvPr/>
          </p:nvSpPr>
          <p:spPr>
            <a:xfrm>
              <a:off x="4972900" y="3506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1" name="Oval 2660"/>
            <p:cNvSpPr/>
            <p:nvPr/>
          </p:nvSpPr>
          <p:spPr>
            <a:xfrm rot="1320000">
              <a:off x="4997000" y="3505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 name="Oval 2661"/>
            <p:cNvSpPr/>
            <p:nvPr/>
          </p:nvSpPr>
          <p:spPr>
            <a:xfrm rot="4020000">
              <a:off x="5029390" y="3534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3" name="Oval 2662"/>
            <p:cNvSpPr/>
            <p:nvPr/>
          </p:nvSpPr>
          <p:spPr>
            <a:xfrm rot="2700000">
              <a:off x="5018259" y="3518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4" name="Oval 2663"/>
            <p:cNvSpPr/>
            <p:nvPr/>
          </p:nvSpPr>
          <p:spPr>
            <a:xfrm rot="5340000">
              <a:off x="5031111"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5" name="Oval 2664"/>
            <p:cNvSpPr/>
            <p:nvPr/>
          </p:nvSpPr>
          <p:spPr>
            <a:xfrm rot="6720000">
              <a:off x="5029679" y="3582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6" name="Oval 2665"/>
            <p:cNvSpPr/>
            <p:nvPr/>
          </p:nvSpPr>
          <p:spPr>
            <a:xfrm rot="8100000">
              <a:off x="5016922" y="3609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7" name="Oval 2666"/>
            <p:cNvSpPr/>
            <p:nvPr/>
          </p:nvSpPr>
          <p:spPr>
            <a:xfrm>
              <a:off x="4972900" y="3620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8" name="Oval 2667"/>
            <p:cNvSpPr/>
            <p:nvPr/>
          </p:nvSpPr>
          <p:spPr>
            <a:xfrm rot="9420000">
              <a:off x="4998004" y="3618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9" name="Oval 2668"/>
            <p:cNvSpPr/>
            <p:nvPr/>
          </p:nvSpPr>
          <p:spPr>
            <a:xfrm rot="1320000">
              <a:off x="4959187" y="3602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0" name="Oval 2669"/>
            <p:cNvSpPr/>
            <p:nvPr/>
          </p:nvSpPr>
          <p:spPr>
            <a:xfrm rot="4020000">
              <a:off x="4934857" y="3583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1" name="Oval 2670"/>
            <p:cNvSpPr/>
            <p:nvPr/>
          </p:nvSpPr>
          <p:spPr>
            <a:xfrm rot="2700000">
              <a:off x="4942633" y="3599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2" name="Oval 2671"/>
            <p:cNvSpPr/>
            <p:nvPr/>
          </p:nvSpPr>
          <p:spPr>
            <a:xfrm rot="5340000">
              <a:off x="4936579"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3" name="Oval 2672"/>
            <p:cNvSpPr/>
            <p:nvPr/>
          </p:nvSpPr>
          <p:spPr>
            <a:xfrm rot="6720000">
              <a:off x="4935146" y="3534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4" name="Oval 2673"/>
            <p:cNvSpPr/>
            <p:nvPr/>
          </p:nvSpPr>
          <p:spPr>
            <a:xfrm rot="8100000">
              <a:off x="4941296" y="3528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5" name="Oval 2674"/>
            <p:cNvSpPr/>
            <p:nvPr/>
          </p:nvSpPr>
          <p:spPr>
            <a:xfrm rot="9420000">
              <a:off x="4960191" y="3505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6" name="Oval 2675"/>
            <p:cNvSpPr/>
            <p:nvPr/>
          </p:nvSpPr>
          <p:spPr>
            <a:xfrm>
              <a:off x="4952426" y="3586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8" name="Oval 2677"/>
            <p:cNvSpPr/>
            <p:nvPr/>
          </p:nvSpPr>
          <p:spPr>
            <a:xfrm>
              <a:off x="5811100" y="3277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9" name="Oval 2678"/>
            <p:cNvSpPr/>
            <p:nvPr/>
          </p:nvSpPr>
          <p:spPr>
            <a:xfrm rot="1320000">
              <a:off x="5835200" y="3276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0" name="Oval 2679"/>
            <p:cNvSpPr/>
            <p:nvPr/>
          </p:nvSpPr>
          <p:spPr>
            <a:xfrm rot="4020000">
              <a:off x="5867590" y="3306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1" name="Oval 2680"/>
            <p:cNvSpPr/>
            <p:nvPr/>
          </p:nvSpPr>
          <p:spPr>
            <a:xfrm rot="2700000">
              <a:off x="5856459" y="3290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2" name="Oval 2681"/>
            <p:cNvSpPr/>
            <p:nvPr/>
          </p:nvSpPr>
          <p:spPr>
            <a:xfrm rot="5340000">
              <a:off x="5869311" y="3334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3" name="Oval 2682"/>
            <p:cNvSpPr/>
            <p:nvPr/>
          </p:nvSpPr>
          <p:spPr>
            <a:xfrm rot="6720000">
              <a:off x="5867879" y="3354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4" name="Oval 2683"/>
            <p:cNvSpPr/>
            <p:nvPr/>
          </p:nvSpPr>
          <p:spPr>
            <a:xfrm rot="8100000">
              <a:off x="5855122" y="3380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5" name="Oval 2684"/>
            <p:cNvSpPr/>
            <p:nvPr/>
          </p:nvSpPr>
          <p:spPr>
            <a:xfrm>
              <a:off x="5811100" y="3391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6" name="Oval 2685"/>
            <p:cNvSpPr/>
            <p:nvPr/>
          </p:nvSpPr>
          <p:spPr>
            <a:xfrm rot="9420000">
              <a:off x="5836204" y="3390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7" name="Oval 2686"/>
            <p:cNvSpPr/>
            <p:nvPr/>
          </p:nvSpPr>
          <p:spPr>
            <a:xfrm rot="1320000">
              <a:off x="5797387" y="3374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8" name="Oval 2687"/>
            <p:cNvSpPr/>
            <p:nvPr/>
          </p:nvSpPr>
          <p:spPr>
            <a:xfrm rot="4020000">
              <a:off x="5773057" y="3355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9" name="Oval 2688"/>
            <p:cNvSpPr/>
            <p:nvPr/>
          </p:nvSpPr>
          <p:spPr>
            <a:xfrm rot="2700000">
              <a:off x="5780833" y="3371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0" name="Oval 2689"/>
            <p:cNvSpPr/>
            <p:nvPr/>
          </p:nvSpPr>
          <p:spPr>
            <a:xfrm rot="5340000">
              <a:off x="5774779" y="3334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1" name="Oval 2690"/>
            <p:cNvSpPr/>
            <p:nvPr/>
          </p:nvSpPr>
          <p:spPr>
            <a:xfrm rot="6720000">
              <a:off x="5773346" y="3305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2" name="Oval 2691"/>
            <p:cNvSpPr/>
            <p:nvPr/>
          </p:nvSpPr>
          <p:spPr>
            <a:xfrm rot="8100000">
              <a:off x="5779496" y="3299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3" name="Oval 2692"/>
            <p:cNvSpPr/>
            <p:nvPr/>
          </p:nvSpPr>
          <p:spPr>
            <a:xfrm rot="9420000">
              <a:off x="5798391" y="3276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4" name="Oval 2693"/>
            <p:cNvSpPr/>
            <p:nvPr/>
          </p:nvSpPr>
          <p:spPr>
            <a:xfrm>
              <a:off x="5790626" y="3357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6" name="Oval 2695"/>
            <p:cNvSpPr/>
            <p:nvPr/>
          </p:nvSpPr>
          <p:spPr>
            <a:xfrm>
              <a:off x="5963500" y="3430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7" name="Oval 2696"/>
            <p:cNvSpPr/>
            <p:nvPr/>
          </p:nvSpPr>
          <p:spPr>
            <a:xfrm rot="1320000">
              <a:off x="5987600" y="3429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8" name="Oval 2697"/>
            <p:cNvSpPr/>
            <p:nvPr/>
          </p:nvSpPr>
          <p:spPr>
            <a:xfrm rot="4020000">
              <a:off x="6019990" y="3458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9" name="Oval 2698"/>
            <p:cNvSpPr/>
            <p:nvPr/>
          </p:nvSpPr>
          <p:spPr>
            <a:xfrm rot="2700000">
              <a:off x="6008859" y="3442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0" name="Oval 2699"/>
            <p:cNvSpPr/>
            <p:nvPr/>
          </p:nvSpPr>
          <p:spPr>
            <a:xfrm rot="5340000">
              <a:off x="6021711"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1" name="Oval 2700"/>
            <p:cNvSpPr/>
            <p:nvPr/>
          </p:nvSpPr>
          <p:spPr>
            <a:xfrm rot="6720000">
              <a:off x="6020279" y="3506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2" name="Oval 2701"/>
            <p:cNvSpPr/>
            <p:nvPr/>
          </p:nvSpPr>
          <p:spPr>
            <a:xfrm rot="8100000">
              <a:off x="6007522" y="3533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3" name="Oval 2702"/>
            <p:cNvSpPr/>
            <p:nvPr/>
          </p:nvSpPr>
          <p:spPr>
            <a:xfrm>
              <a:off x="5963500" y="3543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4" name="Oval 2703"/>
            <p:cNvSpPr/>
            <p:nvPr/>
          </p:nvSpPr>
          <p:spPr>
            <a:xfrm rot="9420000">
              <a:off x="5988604" y="3542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5" name="Oval 2704"/>
            <p:cNvSpPr/>
            <p:nvPr/>
          </p:nvSpPr>
          <p:spPr>
            <a:xfrm rot="1320000">
              <a:off x="5949787" y="3526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6" name="Oval 2705"/>
            <p:cNvSpPr/>
            <p:nvPr/>
          </p:nvSpPr>
          <p:spPr>
            <a:xfrm rot="4020000">
              <a:off x="5925457" y="3507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7" name="Oval 2706"/>
            <p:cNvSpPr/>
            <p:nvPr/>
          </p:nvSpPr>
          <p:spPr>
            <a:xfrm rot="2700000">
              <a:off x="5933233" y="3523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8" name="Oval 2707"/>
            <p:cNvSpPr/>
            <p:nvPr/>
          </p:nvSpPr>
          <p:spPr>
            <a:xfrm rot="5340000">
              <a:off x="5927179"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9" name="Oval 2708"/>
            <p:cNvSpPr/>
            <p:nvPr/>
          </p:nvSpPr>
          <p:spPr>
            <a:xfrm rot="6720000">
              <a:off x="5925746" y="3457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0" name="Oval 2709"/>
            <p:cNvSpPr/>
            <p:nvPr/>
          </p:nvSpPr>
          <p:spPr>
            <a:xfrm rot="8100000">
              <a:off x="5931896" y="3451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1" name="Oval 2710"/>
            <p:cNvSpPr/>
            <p:nvPr/>
          </p:nvSpPr>
          <p:spPr>
            <a:xfrm rot="9420000">
              <a:off x="5950791" y="3429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2" name="Oval 2711"/>
            <p:cNvSpPr/>
            <p:nvPr/>
          </p:nvSpPr>
          <p:spPr>
            <a:xfrm>
              <a:off x="5943026" y="3510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4" name="Oval 2713"/>
            <p:cNvSpPr/>
            <p:nvPr/>
          </p:nvSpPr>
          <p:spPr>
            <a:xfrm>
              <a:off x="6192100" y="3354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5" name="Oval 2714"/>
            <p:cNvSpPr/>
            <p:nvPr/>
          </p:nvSpPr>
          <p:spPr>
            <a:xfrm rot="1320000">
              <a:off x="6216200" y="3353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6" name="Oval 2715"/>
            <p:cNvSpPr/>
            <p:nvPr/>
          </p:nvSpPr>
          <p:spPr>
            <a:xfrm rot="4020000">
              <a:off x="6248590" y="3382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7" name="Oval 2716"/>
            <p:cNvSpPr/>
            <p:nvPr/>
          </p:nvSpPr>
          <p:spPr>
            <a:xfrm rot="2700000">
              <a:off x="6237459" y="3366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8" name="Oval 2717"/>
            <p:cNvSpPr/>
            <p:nvPr/>
          </p:nvSpPr>
          <p:spPr>
            <a:xfrm rot="5340000">
              <a:off x="6250311"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9" name="Oval 2718"/>
            <p:cNvSpPr/>
            <p:nvPr/>
          </p:nvSpPr>
          <p:spPr>
            <a:xfrm rot="6720000">
              <a:off x="6248879" y="3430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0" name="Oval 2719"/>
            <p:cNvSpPr/>
            <p:nvPr/>
          </p:nvSpPr>
          <p:spPr>
            <a:xfrm rot="8100000">
              <a:off x="6236122" y="3456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1" name="Oval 2720"/>
            <p:cNvSpPr/>
            <p:nvPr/>
          </p:nvSpPr>
          <p:spPr>
            <a:xfrm>
              <a:off x="6192100" y="3467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2" name="Oval 2721"/>
            <p:cNvSpPr/>
            <p:nvPr/>
          </p:nvSpPr>
          <p:spPr>
            <a:xfrm rot="9420000">
              <a:off x="6217204" y="3466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3" name="Oval 2722"/>
            <p:cNvSpPr/>
            <p:nvPr/>
          </p:nvSpPr>
          <p:spPr>
            <a:xfrm rot="1320000">
              <a:off x="6178387" y="3450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4" name="Oval 2723"/>
            <p:cNvSpPr/>
            <p:nvPr/>
          </p:nvSpPr>
          <p:spPr>
            <a:xfrm rot="4020000">
              <a:off x="6154057" y="3431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5" name="Oval 2724"/>
            <p:cNvSpPr/>
            <p:nvPr/>
          </p:nvSpPr>
          <p:spPr>
            <a:xfrm rot="2700000">
              <a:off x="6161833" y="3447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6" name="Oval 2725"/>
            <p:cNvSpPr/>
            <p:nvPr/>
          </p:nvSpPr>
          <p:spPr>
            <a:xfrm rot="5340000">
              <a:off x="6155779"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7" name="Oval 2726"/>
            <p:cNvSpPr/>
            <p:nvPr/>
          </p:nvSpPr>
          <p:spPr>
            <a:xfrm rot="6720000">
              <a:off x="6154346" y="3381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8" name="Oval 2727"/>
            <p:cNvSpPr/>
            <p:nvPr/>
          </p:nvSpPr>
          <p:spPr>
            <a:xfrm rot="8100000">
              <a:off x="6160496" y="3375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9" name="Oval 2728"/>
            <p:cNvSpPr/>
            <p:nvPr/>
          </p:nvSpPr>
          <p:spPr>
            <a:xfrm rot="9420000">
              <a:off x="6179391" y="3352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0" name="Oval 2729"/>
            <p:cNvSpPr/>
            <p:nvPr/>
          </p:nvSpPr>
          <p:spPr>
            <a:xfrm>
              <a:off x="6171626" y="3433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2" name="Oval 2731"/>
            <p:cNvSpPr/>
            <p:nvPr/>
          </p:nvSpPr>
          <p:spPr>
            <a:xfrm>
              <a:off x="1620100" y="106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3" name="Oval 2732"/>
            <p:cNvSpPr/>
            <p:nvPr/>
          </p:nvSpPr>
          <p:spPr>
            <a:xfrm rot="1320000">
              <a:off x="1644200" y="106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4" name="Oval 2733"/>
            <p:cNvSpPr/>
            <p:nvPr/>
          </p:nvSpPr>
          <p:spPr>
            <a:xfrm rot="4020000">
              <a:off x="1676590" y="109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5" name="Oval 2734"/>
            <p:cNvSpPr/>
            <p:nvPr/>
          </p:nvSpPr>
          <p:spPr>
            <a:xfrm rot="2700000">
              <a:off x="1665459" y="108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6" name="Oval 2735"/>
            <p:cNvSpPr/>
            <p:nvPr/>
          </p:nvSpPr>
          <p:spPr>
            <a:xfrm rot="5340000">
              <a:off x="1678311" y="112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7" name="Oval 2736"/>
            <p:cNvSpPr/>
            <p:nvPr/>
          </p:nvSpPr>
          <p:spPr>
            <a:xfrm rot="6720000">
              <a:off x="1676879" y="114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8" name="Oval 2737"/>
            <p:cNvSpPr/>
            <p:nvPr/>
          </p:nvSpPr>
          <p:spPr>
            <a:xfrm rot="8100000">
              <a:off x="1664122" y="117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9" name="Oval 2738"/>
            <p:cNvSpPr/>
            <p:nvPr/>
          </p:nvSpPr>
          <p:spPr>
            <a:xfrm>
              <a:off x="1620100" y="118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0" name="Oval 2739"/>
            <p:cNvSpPr/>
            <p:nvPr/>
          </p:nvSpPr>
          <p:spPr>
            <a:xfrm rot="9420000">
              <a:off x="1645204" y="118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1" name="Oval 2740"/>
            <p:cNvSpPr/>
            <p:nvPr/>
          </p:nvSpPr>
          <p:spPr>
            <a:xfrm rot="1320000">
              <a:off x="1606387" y="116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2" name="Oval 2741"/>
            <p:cNvSpPr/>
            <p:nvPr/>
          </p:nvSpPr>
          <p:spPr>
            <a:xfrm rot="4020000">
              <a:off x="1582057" y="114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3" name="Oval 2742"/>
            <p:cNvSpPr/>
            <p:nvPr/>
          </p:nvSpPr>
          <p:spPr>
            <a:xfrm rot="2700000">
              <a:off x="1589833" y="116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4" name="Oval 2743"/>
            <p:cNvSpPr/>
            <p:nvPr/>
          </p:nvSpPr>
          <p:spPr>
            <a:xfrm rot="5340000">
              <a:off x="1583779" y="112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5" name="Oval 2744"/>
            <p:cNvSpPr/>
            <p:nvPr/>
          </p:nvSpPr>
          <p:spPr>
            <a:xfrm rot="6720000">
              <a:off x="1582346" y="109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6" name="Oval 2745"/>
            <p:cNvSpPr/>
            <p:nvPr/>
          </p:nvSpPr>
          <p:spPr>
            <a:xfrm rot="8100000">
              <a:off x="1588496" y="108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7" name="Oval 2746"/>
            <p:cNvSpPr/>
            <p:nvPr/>
          </p:nvSpPr>
          <p:spPr>
            <a:xfrm rot="9420000">
              <a:off x="1607391" y="106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8" name="Oval 2747"/>
            <p:cNvSpPr/>
            <p:nvPr/>
          </p:nvSpPr>
          <p:spPr>
            <a:xfrm>
              <a:off x="1599626" y="114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0" name="Oval 2749"/>
            <p:cNvSpPr/>
            <p:nvPr/>
          </p:nvSpPr>
          <p:spPr>
            <a:xfrm>
              <a:off x="1924900" y="122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1" name="Oval 2750"/>
            <p:cNvSpPr/>
            <p:nvPr/>
          </p:nvSpPr>
          <p:spPr>
            <a:xfrm rot="1320000">
              <a:off x="1949000" y="121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2" name="Oval 2751"/>
            <p:cNvSpPr/>
            <p:nvPr/>
          </p:nvSpPr>
          <p:spPr>
            <a:xfrm rot="4020000">
              <a:off x="1981390" y="124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3" name="Oval 2752"/>
            <p:cNvSpPr/>
            <p:nvPr/>
          </p:nvSpPr>
          <p:spPr>
            <a:xfrm rot="2700000">
              <a:off x="1970259" y="123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4" name="Oval 2753"/>
            <p:cNvSpPr/>
            <p:nvPr/>
          </p:nvSpPr>
          <p:spPr>
            <a:xfrm rot="5340000">
              <a:off x="1983111"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5" name="Oval 2754"/>
            <p:cNvSpPr/>
            <p:nvPr/>
          </p:nvSpPr>
          <p:spPr>
            <a:xfrm rot="6720000">
              <a:off x="1981679" y="129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6" name="Oval 2755"/>
            <p:cNvSpPr/>
            <p:nvPr/>
          </p:nvSpPr>
          <p:spPr>
            <a:xfrm rot="8100000">
              <a:off x="1968922" y="132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7" name="Oval 2756"/>
            <p:cNvSpPr/>
            <p:nvPr/>
          </p:nvSpPr>
          <p:spPr>
            <a:xfrm>
              <a:off x="1924900" y="133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8" name="Oval 2757"/>
            <p:cNvSpPr/>
            <p:nvPr/>
          </p:nvSpPr>
          <p:spPr>
            <a:xfrm rot="9420000">
              <a:off x="1950004" y="133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9" name="Oval 2758"/>
            <p:cNvSpPr/>
            <p:nvPr/>
          </p:nvSpPr>
          <p:spPr>
            <a:xfrm rot="1320000">
              <a:off x="1911187" y="131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0" name="Oval 2759"/>
            <p:cNvSpPr/>
            <p:nvPr/>
          </p:nvSpPr>
          <p:spPr>
            <a:xfrm rot="4020000">
              <a:off x="1886857" y="129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1" name="Oval 2760"/>
            <p:cNvSpPr/>
            <p:nvPr/>
          </p:nvSpPr>
          <p:spPr>
            <a:xfrm rot="2700000">
              <a:off x="1894633" y="131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2" name="Oval 2761"/>
            <p:cNvSpPr/>
            <p:nvPr/>
          </p:nvSpPr>
          <p:spPr>
            <a:xfrm rot="5340000">
              <a:off x="1888579"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3" name="Oval 2762"/>
            <p:cNvSpPr/>
            <p:nvPr/>
          </p:nvSpPr>
          <p:spPr>
            <a:xfrm rot="6720000">
              <a:off x="1887146" y="124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4" name="Oval 2763"/>
            <p:cNvSpPr/>
            <p:nvPr/>
          </p:nvSpPr>
          <p:spPr>
            <a:xfrm rot="8100000">
              <a:off x="1893296" y="124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5" name="Oval 2764"/>
            <p:cNvSpPr/>
            <p:nvPr/>
          </p:nvSpPr>
          <p:spPr>
            <a:xfrm rot="9420000">
              <a:off x="1912191" y="121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6" name="Oval 2765"/>
            <p:cNvSpPr/>
            <p:nvPr/>
          </p:nvSpPr>
          <p:spPr>
            <a:xfrm>
              <a:off x="1904426" y="130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8" name="Oval 2767"/>
            <p:cNvSpPr/>
            <p:nvPr/>
          </p:nvSpPr>
          <p:spPr>
            <a:xfrm>
              <a:off x="2077300" y="137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9" name="Oval 2768"/>
            <p:cNvSpPr/>
            <p:nvPr/>
          </p:nvSpPr>
          <p:spPr>
            <a:xfrm rot="1320000">
              <a:off x="2101400" y="137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0" name="Oval 2769"/>
            <p:cNvSpPr/>
            <p:nvPr/>
          </p:nvSpPr>
          <p:spPr>
            <a:xfrm rot="4020000">
              <a:off x="2133790" y="140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1" name="Oval 2770"/>
            <p:cNvSpPr/>
            <p:nvPr/>
          </p:nvSpPr>
          <p:spPr>
            <a:xfrm rot="2700000">
              <a:off x="2122659" y="138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2" name="Oval 2771"/>
            <p:cNvSpPr/>
            <p:nvPr/>
          </p:nvSpPr>
          <p:spPr>
            <a:xfrm rot="5340000">
              <a:off x="2135511"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3" name="Oval 2772"/>
            <p:cNvSpPr/>
            <p:nvPr/>
          </p:nvSpPr>
          <p:spPr>
            <a:xfrm rot="6720000">
              <a:off x="2134079" y="144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4" name="Oval 2773"/>
            <p:cNvSpPr/>
            <p:nvPr/>
          </p:nvSpPr>
          <p:spPr>
            <a:xfrm rot="8100000">
              <a:off x="2121322" y="147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5" name="Oval 2774"/>
            <p:cNvSpPr/>
            <p:nvPr/>
          </p:nvSpPr>
          <p:spPr>
            <a:xfrm>
              <a:off x="2077300" y="148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6" name="Oval 2775"/>
            <p:cNvSpPr/>
            <p:nvPr/>
          </p:nvSpPr>
          <p:spPr>
            <a:xfrm rot="9420000">
              <a:off x="2102404" y="148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7" name="Oval 2776"/>
            <p:cNvSpPr/>
            <p:nvPr/>
          </p:nvSpPr>
          <p:spPr>
            <a:xfrm rot="1320000">
              <a:off x="2063587" y="146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8" name="Oval 2777"/>
            <p:cNvSpPr/>
            <p:nvPr/>
          </p:nvSpPr>
          <p:spPr>
            <a:xfrm rot="4020000">
              <a:off x="2039257" y="145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9" name="Oval 2778"/>
            <p:cNvSpPr/>
            <p:nvPr/>
          </p:nvSpPr>
          <p:spPr>
            <a:xfrm rot="2700000">
              <a:off x="2047033" y="146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0" name="Oval 2779"/>
            <p:cNvSpPr/>
            <p:nvPr/>
          </p:nvSpPr>
          <p:spPr>
            <a:xfrm rot="5340000">
              <a:off x="2040979"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1" name="Oval 2780"/>
            <p:cNvSpPr/>
            <p:nvPr/>
          </p:nvSpPr>
          <p:spPr>
            <a:xfrm rot="6720000">
              <a:off x="2039546" y="140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2" name="Oval 2781"/>
            <p:cNvSpPr/>
            <p:nvPr/>
          </p:nvSpPr>
          <p:spPr>
            <a:xfrm rot="8100000">
              <a:off x="2045696" y="139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3" name="Oval 2782"/>
            <p:cNvSpPr/>
            <p:nvPr/>
          </p:nvSpPr>
          <p:spPr>
            <a:xfrm rot="9420000">
              <a:off x="2064591" y="137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4" name="Oval 2783"/>
            <p:cNvSpPr/>
            <p:nvPr/>
          </p:nvSpPr>
          <p:spPr>
            <a:xfrm>
              <a:off x="2056826" y="145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6" name="Oval 2785"/>
            <p:cNvSpPr/>
            <p:nvPr/>
          </p:nvSpPr>
          <p:spPr>
            <a:xfrm>
              <a:off x="2305900" y="1296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7" name="Oval 2786"/>
            <p:cNvSpPr/>
            <p:nvPr/>
          </p:nvSpPr>
          <p:spPr>
            <a:xfrm rot="1320000">
              <a:off x="2330000" y="1295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8" name="Oval 2787"/>
            <p:cNvSpPr/>
            <p:nvPr/>
          </p:nvSpPr>
          <p:spPr>
            <a:xfrm rot="4020000">
              <a:off x="2362390" y="1325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9" name="Oval 2788"/>
            <p:cNvSpPr/>
            <p:nvPr/>
          </p:nvSpPr>
          <p:spPr>
            <a:xfrm rot="2700000">
              <a:off x="2351259" y="1308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0" name="Oval 2789"/>
            <p:cNvSpPr/>
            <p:nvPr/>
          </p:nvSpPr>
          <p:spPr>
            <a:xfrm rot="5340000">
              <a:off x="2364111"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1" name="Oval 2790"/>
            <p:cNvSpPr/>
            <p:nvPr/>
          </p:nvSpPr>
          <p:spPr>
            <a:xfrm rot="6720000">
              <a:off x="2362679" y="1373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2" name="Oval 2791"/>
            <p:cNvSpPr/>
            <p:nvPr/>
          </p:nvSpPr>
          <p:spPr>
            <a:xfrm rot="8100000">
              <a:off x="2349922" y="1399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3" name="Oval 2792"/>
            <p:cNvSpPr/>
            <p:nvPr/>
          </p:nvSpPr>
          <p:spPr>
            <a:xfrm>
              <a:off x="2305900" y="1410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4" name="Oval 2793"/>
            <p:cNvSpPr/>
            <p:nvPr/>
          </p:nvSpPr>
          <p:spPr>
            <a:xfrm rot="9420000">
              <a:off x="2331004" y="1409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5" name="Oval 2794"/>
            <p:cNvSpPr/>
            <p:nvPr/>
          </p:nvSpPr>
          <p:spPr>
            <a:xfrm rot="1320000">
              <a:off x="2292187" y="1393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6" name="Oval 2795"/>
            <p:cNvSpPr/>
            <p:nvPr/>
          </p:nvSpPr>
          <p:spPr>
            <a:xfrm rot="4020000">
              <a:off x="2267857" y="1373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7" name="Oval 2796"/>
            <p:cNvSpPr/>
            <p:nvPr/>
          </p:nvSpPr>
          <p:spPr>
            <a:xfrm rot="2700000">
              <a:off x="2275633" y="1390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8" name="Oval 2797"/>
            <p:cNvSpPr/>
            <p:nvPr/>
          </p:nvSpPr>
          <p:spPr>
            <a:xfrm rot="5340000">
              <a:off x="2269579"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9" name="Oval 2798"/>
            <p:cNvSpPr/>
            <p:nvPr/>
          </p:nvSpPr>
          <p:spPr>
            <a:xfrm rot="6720000">
              <a:off x="2268146" y="1324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0" name="Oval 2799"/>
            <p:cNvSpPr/>
            <p:nvPr/>
          </p:nvSpPr>
          <p:spPr>
            <a:xfrm rot="8100000">
              <a:off x="2274296" y="1318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1" name="Oval 2800"/>
            <p:cNvSpPr/>
            <p:nvPr/>
          </p:nvSpPr>
          <p:spPr>
            <a:xfrm rot="9420000">
              <a:off x="2293191" y="1295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2" name="Oval 2801"/>
            <p:cNvSpPr/>
            <p:nvPr/>
          </p:nvSpPr>
          <p:spPr>
            <a:xfrm>
              <a:off x="2285426" y="1376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4" name="Oval 2803"/>
            <p:cNvSpPr/>
            <p:nvPr/>
          </p:nvSpPr>
          <p:spPr>
            <a:xfrm>
              <a:off x="2229700" y="160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5" name="Oval 2804"/>
            <p:cNvSpPr/>
            <p:nvPr/>
          </p:nvSpPr>
          <p:spPr>
            <a:xfrm rot="1320000">
              <a:off x="2253800" y="160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6" name="Oval 2805"/>
            <p:cNvSpPr/>
            <p:nvPr/>
          </p:nvSpPr>
          <p:spPr>
            <a:xfrm rot="4020000">
              <a:off x="2286190" y="162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7" name="Oval 2806"/>
            <p:cNvSpPr/>
            <p:nvPr/>
          </p:nvSpPr>
          <p:spPr>
            <a:xfrm rot="2700000">
              <a:off x="2275059" y="161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8" name="Oval 2807"/>
            <p:cNvSpPr/>
            <p:nvPr/>
          </p:nvSpPr>
          <p:spPr>
            <a:xfrm rot="5340000">
              <a:off x="2287911"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9" name="Oval 2808"/>
            <p:cNvSpPr/>
            <p:nvPr/>
          </p:nvSpPr>
          <p:spPr>
            <a:xfrm rot="6720000">
              <a:off x="2286479" y="167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0" name="Oval 2809"/>
            <p:cNvSpPr/>
            <p:nvPr/>
          </p:nvSpPr>
          <p:spPr>
            <a:xfrm rot="8100000">
              <a:off x="2273722" y="170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1" name="Oval 2810"/>
            <p:cNvSpPr/>
            <p:nvPr/>
          </p:nvSpPr>
          <p:spPr>
            <a:xfrm>
              <a:off x="2229700" y="171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2" name="Oval 2811"/>
            <p:cNvSpPr/>
            <p:nvPr/>
          </p:nvSpPr>
          <p:spPr>
            <a:xfrm rot="9420000">
              <a:off x="2254804" y="171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3" name="Oval 2812"/>
            <p:cNvSpPr/>
            <p:nvPr/>
          </p:nvSpPr>
          <p:spPr>
            <a:xfrm rot="1320000">
              <a:off x="2215987" y="169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4" name="Oval 2813"/>
            <p:cNvSpPr/>
            <p:nvPr/>
          </p:nvSpPr>
          <p:spPr>
            <a:xfrm rot="4020000">
              <a:off x="2191657" y="167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5" name="Oval 2814"/>
            <p:cNvSpPr/>
            <p:nvPr/>
          </p:nvSpPr>
          <p:spPr>
            <a:xfrm rot="2700000">
              <a:off x="2199433" y="169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6" name="Oval 2815"/>
            <p:cNvSpPr/>
            <p:nvPr/>
          </p:nvSpPr>
          <p:spPr>
            <a:xfrm rot="5340000">
              <a:off x="2193379"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7" name="Oval 2816"/>
            <p:cNvSpPr/>
            <p:nvPr/>
          </p:nvSpPr>
          <p:spPr>
            <a:xfrm rot="6720000">
              <a:off x="2191946" y="162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8" name="Oval 2817"/>
            <p:cNvSpPr/>
            <p:nvPr/>
          </p:nvSpPr>
          <p:spPr>
            <a:xfrm rot="8100000">
              <a:off x="2198096" y="162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9" name="Oval 2818"/>
            <p:cNvSpPr/>
            <p:nvPr/>
          </p:nvSpPr>
          <p:spPr>
            <a:xfrm rot="9420000">
              <a:off x="2216991" y="160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0" name="Oval 2819"/>
            <p:cNvSpPr/>
            <p:nvPr/>
          </p:nvSpPr>
          <p:spPr>
            <a:xfrm>
              <a:off x="2209226" y="168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2" name="Oval 2821"/>
            <p:cNvSpPr/>
            <p:nvPr/>
          </p:nvSpPr>
          <p:spPr>
            <a:xfrm>
              <a:off x="7563700" y="396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3" name="Oval 2822"/>
            <p:cNvSpPr/>
            <p:nvPr/>
          </p:nvSpPr>
          <p:spPr>
            <a:xfrm rot="1320000">
              <a:off x="7587800" y="396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4" name="Oval 2823"/>
            <p:cNvSpPr/>
            <p:nvPr/>
          </p:nvSpPr>
          <p:spPr>
            <a:xfrm rot="4020000">
              <a:off x="7620190" y="399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5" name="Oval 2824"/>
            <p:cNvSpPr/>
            <p:nvPr/>
          </p:nvSpPr>
          <p:spPr>
            <a:xfrm rot="2700000">
              <a:off x="7609059" y="397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6" name="Oval 2825"/>
            <p:cNvSpPr/>
            <p:nvPr/>
          </p:nvSpPr>
          <p:spPr>
            <a:xfrm rot="5340000">
              <a:off x="7621911"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7" name="Oval 2826"/>
            <p:cNvSpPr/>
            <p:nvPr/>
          </p:nvSpPr>
          <p:spPr>
            <a:xfrm rot="6720000">
              <a:off x="7620479" y="404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8" name="Oval 2827"/>
            <p:cNvSpPr/>
            <p:nvPr/>
          </p:nvSpPr>
          <p:spPr>
            <a:xfrm rot="8100000">
              <a:off x="7607722" y="406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9" name="Oval 2828"/>
            <p:cNvSpPr/>
            <p:nvPr/>
          </p:nvSpPr>
          <p:spPr>
            <a:xfrm>
              <a:off x="7563700" y="407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0" name="Oval 2829"/>
            <p:cNvSpPr/>
            <p:nvPr/>
          </p:nvSpPr>
          <p:spPr>
            <a:xfrm rot="9420000">
              <a:off x="7588804" y="407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1" name="Oval 2830"/>
            <p:cNvSpPr/>
            <p:nvPr/>
          </p:nvSpPr>
          <p:spPr>
            <a:xfrm rot="1320000">
              <a:off x="7549987" y="406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2" name="Oval 2831"/>
            <p:cNvSpPr/>
            <p:nvPr/>
          </p:nvSpPr>
          <p:spPr>
            <a:xfrm rot="4020000">
              <a:off x="7525657" y="404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3" name="Oval 2832"/>
            <p:cNvSpPr/>
            <p:nvPr/>
          </p:nvSpPr>
          <p:spPr>
            <a:xfrm rot="2700000">
              <a:off x="7533433" y="405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4" name="Oval 2833"/>
            <p:cNvSpPr/>
            <p:nvPr/>
          </p:nvSpPr>
          <p:spPr>
            <a:xfrm rot="5340000">
              <a:off x="7527379"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5" name="Oval 2834"/>
            <p:cNvSpPr/>
            <p:nvPr/>
          </p:nvSpPr>
          <p:spPr>
            <a:xfrm rot="6720000">
              <a:off x="7525946" y="399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6" name="Oval 2835"/>
            <p:cNvSpPr/>
            <p:nvPr/>
          </p:nvSpPr>
          <p:spPr>
            <a:xfrm rot="8100000">
              <a:off x="7532096" y="398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7" name="Oval 2836"/>
            <p:cNvSpPr/>
            <p:nvPr/>
          </p:nvSpPr>
          <p:spPr>
            <a:xfrm rot="9420000">
              <a:off x="7550991" y="396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8" name="Oval 2837"/>
            <p:cNvSpPr/>
            <p:nvPr/>
          </p:nvSpPr>
          <p:spPr>
            <a:xfrm>
              <a:off x="7543226" y="404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0" name="Oval 2839"/>
            <p:cNvSpPr/>
            <p:nvPr/>
          </p:nvSpPr>
          <p:spPr>
            <a:xfrm>
              <a:off x="7716100" y="411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1" name="Oval 2840"/>
            <p:cNvSpPr/>
            <p:nvPr/>
          </p:nvSpPr>
          <p:spPr>
            <a:xfrm rot="1320000">
              <a:off x="7740200" y="411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2" name="Oval 2841"/>
            <p:cNvSpPr/>
            <p:nvPr/>
          </p:nvSpPr>
          <p:spPr>
            <a:xfrm rot="4020000">
              <a:off x="7772590" y="414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3" name="Oval 2842"/>
            <p:cNvSpPr/>
            <p:nvPr/>
          </p:nvSpPr>
          <p:spPr>
            <a:xfrm rot="2700000">
              <a:off x="7761459" y="412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4" name="Oval 2843"/>
            <p:cNvSpPr/>
            <p:nvPr/>
          </p:nvSpPr>
          <p:spPr>
            <a:xfrm rot="5340000">
              <a:off x="7774311"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5" name="Oval 2844"/>
            <p:cNvSpPr/>
            <p:nvPr/>
          </p:nvSpPr>
          <p:spPr>
            <a:xfrm rot="6720000">
              <a:off x="7772879" y="419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6" name="Oval 2845"/>
            <p:cNvSpPr/>
            <p:nvPr/>
          </p:nvSpPr>
          <p:spPr>
            <a:xfrm rot="8100000">
              <a:off x="7760122" y="421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7" name="Oval 2846"/>
            <p:cNvSpPr/>
            <p:nvPr/>
          </p:nvSpPr>
          <p:spPr>
            <a:xfrm>
              <a:off x="7716100" y="422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8" name="Oval 2847"/>
            <p:cNvSpPr/>
            <p:nvPr/>
          </p:nvSpPr>
          <p:spPr>
            <a:xfrm rot="9420000">
              <a:off x="7741204" y="422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9" name="Oval 2848"/>
            <p:cNvSpPr/>
            <p:nvPr/>
          </p:nvSpPr>
          <p:spPr>
            <a:xfrm rot="1320000">
              <a:off x="7702387" y="421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0" name="Oval 2849"/>
            <p:cNvSpPr/>
            <p:nvPr/>
          </p:nvSpPr>
          <p:spPr>
            <a:xfrm rot="4020000">
              <a:off x="7678057" y="419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1" name="Oval 2850"/>
            <p:cNvSpPr/>
            <p:nvPr/>
          </p:nvSpPr>
          <p:spPr>
            <a:xfrm rot="2700000">
              <a:off x="7685833" y="420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2" name="Oval 2851"/>
            <p:cNvSpPr/>
            <p:nvPr/>
          </p:nvSpPr>
          <p:spPr>
            <a:xfrm rot="5340000">
              <a:off x="7679779"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3" name="Oval 2852"/>
            <p:cNvSpPr/>
            <p:nvPr/>
          </p:nvSpPr>
          <p:spPr>
            <a:xfrm rot="6720000">
              <a:off x="7678346" y="414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4" name="Oval 2853"/>
            <p:cNvSpPr/>
            <p:nvPr/>
          </p:nvSpPr>
          <p:spPr>
            <a:xfrm rot="8100000">
              <a:off x="7684496" y="413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5" name="Oval 2854"/>
            <p:cNvSpPr/>
            <p:nvPr/>
          </p:nvSpPr>
          <p:spPr>
            <a:xfrm rot="9420000">
              <a:off x="7703391" y="411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6" name="Oval 2855"/>
            <p:cNvSpPr/>
            <p:nvPr/>
          </p:nvSpPr>
          <p:spPr>
            <a:xfrm>
              <a:off x="7695626" y="419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8" name="Oval 2857"/>
            <p:cNvSpPr/>
            <p:nvPr/>
          </p:nvSpPr>
          <p:spPr>
            <a:xfrm>
              <a:off x="7944700" y="403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9" name="Oval 2858"/>
            <p:cNvSpPr/>
            <p:nvPr/>
          </p:nvSpPr>
          <p:spPr>
            <a:xfrm rot="1320000">
              <a:off x="7968800" y="403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0" name="Oval 2859"/>
            <p:cNvSpPr/>
            <p:nvPr/>
          </p:nvSpPr>
          <p:spPr>
            <a:xfrm rot="4020000">
              <a:off x="8001190" y="406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1" name="Oval 2860"/>
            <p:cNvSpPr/>
            <p:nvPr/>
          </p:nvSpPr>
          <p:spPr>
            <a:xfrm rot="2700000">
              <a:off x="7990059" y="405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2" name="Oval 2861"/>
            <p:cNvSpPr/>
            <p:nvPr/>
          </p:nvSpPr>
          <p:spPr>
            <a:xfrm rot="5340000">
              <a:off x="8002911"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3" name="Oval 2862"/>
            <p:cNvSpPr/>
            <p:nvPr/>
          </p:nvSpPr>
          <p:spPr>
            <a:xfrm rot="6720000">
              <a:off x="8001479" y="411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4" name="Oval 2863"/>
            <p:cNvSpPr/>
            <p:nvPr/>
          </p:nvSpPr>
          <p:spPr>
            <a:xfrm rot="8100000">
              <a:off x="7988722" y="414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5" name="Oval 2864"/>
            <p:cNvSpPr/>
            <p:nvPr/>
          </p:nvSpPr>
          <p:spPr>
            <a:xfrm>
              <a:off x="7944700" y="415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6" name="Oval 2865"/>
            <p:cNvSpPr/>
            <p:nvPr/>
          </p:nvSpPr>
          <p:spPr>
            <a:xfrm rot="9420000">
              <a:off x="7969804" y="415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7" name="Oval 2866"/>
            <p:cNvSpPr/>
            <p:nvPr/>
          </p:nvSpPr>
          <p:spPr>
            <a:xfrm rot="1320000">
              <a:off x="7930987" y="413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8" name="Oval 2867"/>
            <p:cNvSpPr/>
            <p:nvPr/>
          </p:nvSpPr>
          <p:spPr>
            <a:xfrm rot="4020000">
              <a:off x="7906657" y="411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9" name="Oval 2868"/>
            <p:cNvSpPr/>
            <p:nvPr/>
          </p:nvSpPr>
          <p:spPr>
            <a:xfrm rot="2700000">
              <a:off x="7914433" y="413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0" name="Oval 2869"/>
            <p:cNvSpPr/>
            <p:nvPr/>
          </p:nvSpPr>
          <p:spPr>
            <a:xfrm rot="5340000">
              <a:off x="7908379"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1" name="Oval 2870"/>
            <p:cNvSpPr/>
            <p:nvPr/>
          </p:nvSpPr>
          <p:spPr>
            <a:xfrm rot="6720000">
              <a:off x="7906946" y="406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2" name="Oval 2871"/>
            <p:cNvSpPr/>
            <p:nvPr/>
          </p:nvSpPr>
          <p:spPr>
            <a:xfrm rot="8100000">
              <a:off x="7913096" y="406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3" name="Oval 2872"/>
            <p:cNvSpPr/>
            <p:nvPr/>
          </p:nvSpPr>
          <p:spPr>
            <a:xfrm rot="9420000">
              <a:off x="7931991" y="403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4" name="Oval 2873"/>
            <p:cNvSpPr/>
            <p:nvPr/>
          </p:nvSpPr>
          <p:spPr>
            <a:xfrm>
              <a:off x="7924226" y="411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6" name="Oval 2875"/>
            <p:cNvSpPr/>
            <p:nvPr/>
          </p:nvSpPr>
          <p:spPr>
            <a:xfrm>
              <a:off x="7868500" y="4344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7" name="Oval 2876"/>
            <p:cNvSpPr/>
            <p:nvPr/>
          </p:nvSpPr>
          <p:spPr>
            <a:xfrm rot="1320000">
              <a:off x="7892600" y="4343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8" name="Oval 2877"/>
            <p:cNvSpPr/>
            <p:nvPr/>
          </p:nvSpPr>
          <p:spPr>
            <a:xfrm rot="4020000">
              <a:off x="7924990" y="4373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9" name="Oval 2878"/>
            <p:cNvSpPr/>
            <p:nvPr/>
          </p:nvSpPr>
          <p:spPr>
            <a:xfrm rot="2700000">
              <a:off x="7913859" y="4356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0" name="Oval 2879"/>
            <p:cNvSpPr/>
            <p:nvPr/>
          </p:nvSpPr>
          <p:spPr>
            <a:xfrm rot="5340000">
              <a:off x="7926711"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1" name="Oval 2880"/>
            <p:cNvSpPr/>
            <p:nvPr/>
          </p:nvSpPr>
          <p:spPr>
            <a:xfrm rot="6720000">
              <a:off x="7925279" y="4421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2" name="Oval 2881"/>
            <p:cNvSpPr/>
            <p:nvPr/>
          </p:nvSpPr>
          <p:spPr>
            <a:xfrm rot="8100000">
              <a:off x="7912522" y="4447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3" name="Oval 2882"/>
            <p:cNvSpPr/>
            <p:nvPr/>
          </p:nvSpPr>
          <p:spPr>
            <a:xfrm>
              <a:off x="7868500" y="4458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4" name="Oval 2883"/>
            <p:cNvSpPr/>
            <p:nvPr/>
          </p:nvSpPr>
          <p:spPr>
            <a:xfrm rot="9420000">
              <a:off x="7893604" y="4457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5" name="Oval 2884"/>
            <p:cNvSpPr/>
            <p:nvPr/>
          </p:nvSpPr>
          <p:spPr>
            <a:xfrm rot="1320000">
              <a:off x="7854787" y="4441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6" name="Oval 2885"/>
            <p:cNvSpPr/>
            <p:nvPr/>
          </p:nvSpPr>
          <p:spPr>
            <a:xfrm rot="4020000">
              <a:off x="7830457" y="4421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7" name="Oval 2886"/>
            <p:cNvSpPr/>
            <p:nvPr/>
          </p:nvSpPr>
          <p:spPr>
            <a:xfrm rot="2700000">
              <a:off x="7838233" y="4438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8" name="Oval 2887"/>
            <p:cNvSpPr/>
            <p:nvPr/>
          </p:nvSpPr>
          <p:spPr>
            <a:xfrm rot="5340000">
              <a:off x="7832179" y="440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9" name="Oval 2888"/>
            <p:cNvSpPr/>
            <p:nvPr/>
          </p:nvSpPr>
          <p:spPr>
            <a:xfrm rot="6720000">
              <a:off x="7830746" y="4372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0" name="Oval 2889"/>
            <p:cNvSpPr/>
            <p:nvPr/>
          </p:nvSpPr>
          <p:spPr>
            <a:xfrm rot="8100000">
              <a:off x="7836896" y="4366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1" name="Oval 2890"/>
            <p:cNvSpPr/>
            <p:nvPr/>
          </p:nvSpPr>
          <p:spPr>
            <a:xfrm rot="9420000">
              <a:off x="7855791" y="4343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2" name="Oval 2891"/>
            <p:cNvSpPr/>
            <p:nvPr/>
          </p:nvSpPr>
          <p:spPr>
            <a:xfrm>
              <a:off x="7848026" y="4424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4" name="Oval 2893"/>
            <p:cNvSpPr/>
            <p:nvPr/>
          </p:nvSpPr>
          <p:spPr>
            <a:xfrm>
              <a:off x="2915500" y="5944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5" name="Oval 2894"/>
            <p:cNvSpPr/>
            <p:nvPr/>
          </p:nvSpPr>
          <p:spPr>
            <a:xfrm rot="1320000">
              <a:off x="2939600" y="5943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6" name="Oval 2895"/>
            <p:cNvSpPr/>
            <p:nvPr/>
          </p:nvSpPr>
          <p:spPr>
            <a:xfrm rot="4020000">
              <a:off x="2971990" y="5973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7" name="Oval 2896"/>
            <p:cNvSpPr/>
            <p:nvPr/>
          </p:nvSpPr>
          <p:spPr>
            <a:xfrm rot="2700000">
              <a:off x="2960859" y="5957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8" name="Oval 2897"/>
            <p:cNvSpPr/>
            <p:nvPr/>
          </p:nvSpPr>
          <p:spPr>
            <a:xfrm rot="5340000">
              <a:off x="2973711" y="600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9" name="Oval 2898"/>
            <p:cNvSpPr/>
            <p:nvPr/>
          </p:nvSpPr>
          <p:spPr>
            <a:xfrm rot="6720000">
              <a:off x="2972279" y="6021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0" name="Oval 2899"/>
            <p:cNvSpPr/>
            <p:nvPr/>
          </p:nvSpPr>
          <p:spPr>
            <a:xfrm rot="8100000">
              <a:off x="2959522" y="6047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1" name="Oval 2900"/>
            <p:cNvSpPr/>
            <p:nvPr/>
          </p:nvSpPr>
          <p:spPr>
            <a:xfrm>
              <a:off x="2915500" y="6058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2" name="Oval 2901"/>
            <p:cNvSpPr/>
            <p:nvPr/>
          </p:nvSpPr>
          <p:spPr>
            <a:xfrm rot="9420000">
              <a:off x="2940604" y="6057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3" name="Oval 2902"/>
            <p:cNvSpPr/>
            <p:nvPr/>
          </p:nvSpPr>
          <p:spPr>
            <a:xfrm rot="1320000">
              <a:off x="2901787" y="6041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4" name="Oval 2903"/>
            <p:cNvSpPr/>
            <p:nvPr/>
          </p:nvSpPr>
          <p:spPr>
            <a:xfrm rot="4020000">
              <a:off x="2877457" y="6022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5" name="Oval 2904"/>
            <p:cNvSpPr/>
            <p:nvPr/>
          </p:nvSpPr>
          <p:spPr>
            <a:xfrm rot="2700000">
              <a:off x="2885233" y="6038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6" name="Oval 2905"/>
            <p:cNvSpPr/>
            <p:nvPr/>
          </p:nvSpPr>
          <p:spPr>
            <a:xfrm rot="5340000">
              <a:off x="2879179" y="600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7" name="Oval 2906"/>
            <p:cNvSpPr/>
            <p:nvPr/>
          </p:nvSpPr>
          <p:spPr>
            <a:xfrm rot="6720000">
              <a:off x="2877746" y="5972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8" name="Oval 2907"/>
            <p:cNvSpPr/>
            <p:nvPr/>
          </p:nvSpPr>
          <p:spPr>
            <a:xfrm rot="8100000">
              <a:off x="2883896" y="5966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9" name="Oval 2908"/>
            <p:cNvSpPr/>
            <p:nvPr/>
          </p:nvSpPr>
          <p:spPr>
            <a:xfrm rot="9420000">
              <a:off x="2902791" y="5943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0" name="Oval 2909"/>
            <p:cNvSpPr/>
            <p:nvPr/>
          </p:nvSpPr>
          <p:spPr>
            <a:xfrm>
              <a:off x="2895026" y="6024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2" name="Oval 2911"/>
            <p:cNvSpPr/>
            <p:nvPr/>
          </p:nvSpPr>
          <p:spPr>
            <a:xfrm>
              <a:off x="2839300" y="624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3" name="Oval 2912"/>
            <p:cNvSpPr/>
            <p:nvPr/>
          </p:nvSpPr>
          <p:spPr>
            <a:xfrm rot="1320000">
              <a:off x="2863400" y="624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4" name="Oval 2913"/>
            <p:cNvSpPr/>
            <p:nvPr/>
          </p:nvSpPr>
          <p:spPr>
            <a:xfrm rot="4020000">
              <a:off x="2895790" y="627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5" name="Oval 2914"/>
            <p:cNvSpPr/>
            <p:nvPr/>
          </p:nvSpPr>
          <p:spPr>
            <a:xfrm rot="2700000">
              <a:off x="2884659" y="626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6" name="Oval 2915"/>
            <p:cNvSpPr/>
            <p:nvPr/>
          </p:nvSpPr>
          <p:spPr>
            <a:xfrm rot="5340000">
              <a:off x="2897511"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7" name="Oval 2916"/>
            <p:cNvSpPr/>
            <p:nvPr/>
          </p:nvSpPr>
          <p:spPr>
            <a:xfrm rot="6720000">
              <a:off x="2896079" y="632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8" name="Oval 2917"/>
            <p:cNvSpPr/>
            <p:nvPr/>
          </p:nvSpPr>
          <p:spPr>
            <a:xfrm rot="8100000">
              <a:off x="2883322" y="635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9" name="Oval 2918"/>
            <p:cNvSpPr/>
            <p:nvPr/>
          </p:nvSpPr>
          <p:spPr>
            <a:xfrm>
              <a:off x="2839300" y="636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0" name="Oval 2919"/>
            <p:cNvSpPr/>
            <p:nvPr/>
          </p:nvSpPr>
          <p:spPr>
            <a:xfrm rot="9420000">
              <a:off x="2864404" y="636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1" name="Oval 2920"/>
            <p:cNvSpPr/>
            <p:nvPr/>
          </p:nvSpPr>
          <p:spPr>
            <a:xfrm rot="1320000">
              <a:off x="2825587" y="634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2" name="Oval 2921"/>
            <p:cNvSpPr/>
            <p:nvPr/>
          </p:nvSpPr>
          <p:spPr>
            <a:xfrm rot="4020000">
              <a:off x="2801257" y="632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3" name="Oval 2922"/>
            <p:cNvSpPr/>
            <p:nvPr/>
          </p:nvSpPr>
          <p:spPr>
            <a:xfrm rot="2700000">
              <a:off x="2809033" y="634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4" name="Oval 2923"/>
            <p:cNvSpPr/>
            <p:nvPr/>
          </p:nvSpPr>
          <p:spPr>
            <a:xfrm rot="5340000">
              <a:off x="2802979"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5" name="Oval 2924"/>
            <p:cNvSpPr/>
            <p:nvPr/>
          </p:nvSpPr>
          <p:spPr>
            <a:xfrm rot="6720000">
              <a:off x="2801546" y="627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6" name="Oval 2925"/>
            <p:cNvSpPr/>
            <p:nvPr/>
          </p:nvSpPr>
          <p:spPr>
            <a:xfrm rot="8100000">
              <a:off x="2807696" y="627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7" name="Oval 2926"/>
            <p:cNvSpPr/>
            <p:nvPr/>
          </p:nvSpPr>
          <p:spPr>
            <a:xfrm rot="9420000">
              <a:off x="2826591" y="624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8" name="Oval 2927"/>
            <p:cNvSpPr/>
            <p:nvPr/>
          </p:nvSpPr>
          <p:spPr>
            <a:xfrm>
              <a:off x="2818826" y="632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0" name="Oval 2929"/>
            <p:cNvSpPr/>
            <p:nvPr/>
          </p:nvSpPr>
          <p:spPr>
            <a:xfrm>
              <a:off x="3677500" y="602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1" name="Oval 2930"/>
            <p:cNvSpPr/>
            <p:nvPr/>
          </p:nvSpPr>
          <p:spPr>
            <a:xfrm rot="1320000">
              <a:off x="3701600" y="602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2" name="Oval 2931"/>
            <p:cNvSpPr/>
            <p:nvPr/>
          </p:nvSpPr>
          <p:spPr>
            <a:xfrm rot="4020000">
              <a:off x="3733990" y="604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3" name="Oval 2932"/>
            <p:cNvSpPr/>
            <p:nvPr/>
          </p:nvSpPr>
          <p:spPr>
            <a:xfrm rot="2700000">
              <a:off x="3722859" y="603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4" name="Oval 2933"/>
            <p:cNvSpPr/>
            <p:nvPr/>
          </p:nvSpPr>
          <p:spPr>
            <a:xfrm rot="5340000">
              <a:off x="3735711"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5" name="Oval 2934"/>
            <p:cNvSpPr/>
            <p:nvPr/>
          </p:nvSpPr>
          <p:spPr>
            <a:xfrm rot="6720000">
              <a:off x="3734279" y="609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6" name="Oval 2935"/>
            <p:cNvSpPr/>
            <p:nvPr/>
          </p:nvSpPr>
          <p:spPr>
            <a:xfrm rot="8100000">
              <a:off x="3721522" y="612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7" name="Oval 2936"/>
            <p:cNvSpPr/>
            <p:nvPr/>
          </p:nvSpPr>
          <p:spPr>
            <a:xfrm>
              <a:off x="3677500" y="613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8" name="Oval 2937"/>
            <p:cNvSpPr/>
            <p:nvPr/>
          </p:nvSpPr>
          <p:spPr>
            <a:xfrm rot="9420000">
              <a:off x="3702604" y="613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9" name="Oval 2938"/>
            <p:cNvSpPr/>
            <p:nvPr/>
          </p:nvSpPr>
          <p:spPr>
            <a:xfrm rot="1320000">
              <a:off x="3663787" y="611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0" name="Oval 2939"/>
            <p:cNvSpPr/>
            <p:nvPr/>
          </p:nvSpPr>
          <p:spPr>
            <a:xfrm rot="4020000">
              <a:off x="3639457" y="609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1" name="Oval 2940"/>
            <p:cNvSpPr/>
            <p:nvPr/>
          </p:nvSpPr>
          <p:spPr>
            <a:xfrm rot="2700000">
              <a:off x="3647233" y="611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2" name="Oval 2941"/>
            <p:cNvSpPr/>
            <p:nvPr/>
          </p:nvSpPr>
          <p:spPr>
            <a:xfrm rot="5340000">
              <a:off x="3641179"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3" name="Oval 2942"/>
            <p:cNvSpPr/>
            <p:nvPr/>
          </p:nvSpPr>
          <p:spPr>
            <a:xfrm rot="6720000">
              <a:off x="3639746" y="604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4" name="Oval 2943"/>
            <p:cNvSpPr/>
            <p:nvPr/>
          </p:nvSpPr>
          <p:spPr>
            <a:xfrm rot="8100000">
              <a:off x="3645896" y="604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5" name="Oval 2944"/>
            <p:cNvSpPr/>
            <p:nvPr/>
          </p:nvSpPr>
          <p:spPr>
            <a:xfrm rot="9420000">
              <a:off x="3664791" y="601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6" name="Oval 2945"/>
            <p:cNvSpPr/>
            <p:nvPr/>
          </p:nvSpPr>
          <p:spPr>
            <a:xfrm>
              <a:off x="3657026" y="610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8" name="Oval 2947"/>
            <p:cNvSpPr/>
            <p:nvPr/>
          </p:nvSpPr>
          <p:spPr>
            <a:xfrm>
              <a:off x="3829900" y="6173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9" name="Oval 2948"/>
            <p:cNvSpPr/>
            <p:nvPr/>
          </p:nvSpPr>
          <p:spPr>
            <a:xfrm rot="1320000">
              <a:off x="3854000" y="6172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0" name="Oval 2949"/>
            <p:cNvSpPr/>
            <p:nvPr/>
          </p:nvSpPr>
          <p:spPr>
            <a:xfrm rot="4020000">
              <a:off x="3886390" y="6201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1" name="Oval 2950"/>
            <p:cNvSpPr/>
            <p:nvPr/>
          </p:nvSpPr>
          <p:spPr>
            <a:xfrm rot="2700000">
              <a:off x="3875259" y="6185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2" name="Oval 2951"/>
            <p:cNvSpPr/>
            <p:nvPr/>
          </p:nvSpPr>
          <p:spPr>
            <a:xfrm rot="5340000">
              <a:off x="3888111" y="623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3" name="Oval 2952"/>
            <p:cNvSpPr/>
            <p:nvPr/>
          </p:nvSpPr>
          <p:spPr>
            <a:xfrm rot="6720000">
              <a:off x="3886679" y="6249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4" name="Oval 2953"/>
            <p:cNvSpPr/>
            <p:nvPr/>
          </p:nvSpPr>
          <p:spPr>
            <a:xfrm rot="8100000">
              <a:off x="3873922" y="6276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5" name="Oval 2954"/>
            <p:cNvSpPr/>
            <p:nvPr/>
          </p:nvSpPr>
          <p:spPr>
            <a:xfrm>
              <a:off x="3829900" y="6287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6" name="Oval 2955"/>
            <p:cNvSpPr/>
            <p:nvPr/>
          </p:nvSpPr>
          <p:spPr>
            <a:xfrm rot="9420000">
              <a:off x="3855004" y="6285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7" name="Oval 2956"/>
            <p:cNvSpPr/>
            <p:nvPr/>
          </p:nvSpPr>
          <p:spPr>
            <a:xfrm rot="1320000">
              <a:off x="3816187" y="6269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8" name="Oval 2957"/>
            <p:cNvSpPr/>
            <p:nvPr/>
          </p:nvSpPr>
          <p:spPr>
            <a:xfrm rot="4020000">
              <a:off x="3791857" y="6250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9" name="Oval 2958"/>
            <p:cNvSpPr/>
            <p:nvPr/>
          </p:nvSpPr>
          <p:spPr>
            <a:xfrm rot="2700000">
              <a:off x="3799633" y="6266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0" name="Oval 2959"/>
            <p:cNvSpPr/>
            <p:nvPr/>
          </p:nvSpPr>
          <p:spPr>
            <a:xfrm rot="5340000">
              <a:off x="3793579" y="623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1" name="Oval 2960"/>
            <p:cNvSpPr/>
            <p:nvPr/>
          </p:nvSpPr>
          <p:spPr>
            <a:xfrm rot="6720000">
              <a:off x="3792146" y="6201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2" name="Oval 2961"/>
            <p:cNvSpPr/>
            <p:nvPr/>
          </p:nvSpPr>
          <p:spPr>
            <a:xfrm rot="8100000">
              <a:off x="3798296" y="6195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3" name="Oval 2962"/>
            <p:cNvSpPr/>
            <p:nvPr/>
          </p:nvSpPr>
          <p:spPr>
            <a:xfrm rot="9420000">
              <a:off x="3817191" y="6172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4" name="Oval 2963"/>
            <p:cNvSpPr/>
            <p:nvPr/>
          </p:nvSpPr>
          <p:spPr>
            <a:xfrm>
              <a:off x="3809426" y="6253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6" name="Oval 2965"/>
            <p:cNvSpPr/>
            <p:nvPr/>
          </p:nvSpPr>
          <p:spPr>
            <a:xfrm>
              <a:off x="4058500" y="6097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7" name="Oval 2966"/>
            <p:cNvSpPr/>
            <p:nvPr/>
          </p:nvSpPr>
          <p:spPr>
            <a:xfrm rot="1320000">
              <a:off x="4082600" y="6096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8" name="Oval 2967"/>
            <p:cNvSpPr/>
            <p:nvPr/>
          </p:nvSpPr>
          <p:spPr>
            <a:xfrm rot="4020000">
              <a:off x="4114990" y="6125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9" name="Oval 2968"/>
            <p:cNvSpPr/>
            <p:nvPr/>
          </p:nvSpPr>
          <p:spPr>
            <a:xfrm rot="2700000">
              <a:off x="4103859" y="6109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 name="Oval 2969"/>
            <p:cNvSpPr/>
            <p:nvPr/>
          </p:nvSpPr>
          <p:spPr>
            <a:xfrm rot="5340000">
              <a:off x="4116711" y="615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1" name="Oval 2970"/>
            <p:cNvSpPr/>
            <p:nvPr/>
          </p:nvSpPr>
          <p:spPr>
            <a:xfrm rot="6720000">
              <a:off x="4115279" y="6173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2" name="Oval 2971"/>
            <p:cNvSpPr/>
            <p:nvPr/>
          </p:nvSpPr>
          <p:spPr>
            <a:xfrm rot="8100000">
              <a:off x="4102522" y="6200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3" name="Oval 2972"/>
            <p:cNvSpPr/>
            <p:nvPr/>
          </p:nvSpPr>
          <p:spPr>
            <a:xfrm>
              <a:off x="4058500" y="6210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4" name="Oval 2973"/>
            <p:cNvSpPr/>
            <p:nvPr/>
          </p:nvSpPr>
          <p:spPr>
            <a:xfrm rot="9420000">
              <a:off x="4083604" y="6209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5" name="Oval 2974"/>
            <p:cNvSpPr/>
            <p:nvPr/>
          </p:nvSpPr>
          <p:spPr>
            <a:xfrm rot="1320000">
              <a:off x="4044787" y="6193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6" name="Oval 2975"/>
            <p:cNvSpPr/>
            <p:nvPr/>
          </p:nvSpPr>
          <p:spPr>
            <a:xfrm rot="4020000">
              <a:off x="4020457" y="6174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7" name="Oval 2976"/>
            <p:cNvSpPr/>
            <p:nvPr/>
          </p:nvSpPr>
          <p:spPr>
            <a:xfrm rot="2700000">
              <a:off x="4028233" y="6190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8" name="Oval 2977"/>
            <p:cNvSpPr/>
            <p:nvPr/>
          </p:nvSpPr>
          <p:spPr>
            <a:xfrm rot="5340000">
              <a:off x="4022179" y="615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9" name="Oval 2978"/>
            <p:cNvSpPr/>
            <p:nvPr/>
          </p:nvSpPr>
          <p:spPr>
            <a:xfrm rot="6720000">
              <a:off x="4020746" y="6124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0" name="Oval 2979"/>
            <p:cNvSpPr/>
            <p:nvPr/>
          </p:nvSpPr>
          <p:spPr>
            <a:xfrm rot="8100000">
              <a:off x="4026896" y="6118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1" name="Oval 2980"/>
            <p:cNvSpPr/>
            <p:nvPr/>
          </p:nvSpPr>
          <p:spPr>
            <a:xfrm rot="9420000">
              <a:off x="4045791" y="6096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2" name="Oval 2981"/>
            <p:cNvSpPr/>
            <p:nvPr/>
          </p:nvSpPr>
          <p:spPr>
            <a:xfrm>
              <a:off x="4038026" y="6177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4" name="Oval 2983"/>
            <p:cNvSpPr/>
            <p:nvPr/>
          </p:nvSpPr>
          <p:spPr>
            <a:xfrm>
              <a:off x="3982300" y="6402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5" name="Oval 2984"/>
            <p:cNvSpPr/>
            <p:nvPr/>
          </p:nvSpPr>
          <p:spPr>
            <a:xfrm rot="1320000">
              <a:off x="4006400" y="6401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6" name="Oval 2985"/>
            <p:cNvSpPr/>
            <p:nvPr/>
          </p:nvSpPr>
          <p:spPr>
            <a:xfrm rot="4020000">
              <a:off x="4038790" y="6430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7" name="Oval 2986"/>
            <p:cNvSpPr/>
            <p:nvPr/>
          </p:nvSpPr>
          <p:spPr>
            <a:xfrm rot="2700000">
              <a:off x="4027659" y="6414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8" name="Oval 2987"/>
            <p:cNvSpPr/>
            <p:nvPr/>
          </p:nvSpPr>
          <p:spPr>
            <a:xfrm rot="5340000">
              <a:off x="4040511" y="645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9" name="Oval 2988"/>
            <p:cNvSpPr/>
            <p:nvPr/>
          </p:nvSpPr>
          <p:spPr>
            <a:xfrm rot="6720000">
              <a:off x="4039079" y="6478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0" name="Oval 2989"/>
            <p:cNvSpPr/>
            <p:nvPr/>
          </p:nvSpPr>
          <p:spPr>
            <a:xfrm rot="8100000">
              <a:off x="4026322" y="6504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1" name="Oval 2990"/>
            <p:cNvSpPr/>
            <p:nvPr/>
          </p:nvSpPr>
          <p:spPr>
            <a:xfrm>
              <a:off x="3982300" y="6515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2" name="Oval 2991"/>
            <p:cNvSpPr/>
            <p:nvPr/>
          </p:nvSpPr>
          <p:spPr>
            <a:xfrm rot="9420000">
              <a:off x="4007404" y="6514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3" name="Oval 2992"/>
            <p:cNvSpPr/>
            <p:nvPr/>
          </p:nvSpPr>
          <p:spPr>
            <a:xfrm rot="1320000">
              <a:off x="3968587" y="6498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4" name="Oval 2993"/>
            <p:cNvSpPr/>
            <p:nvPr/>
          </p:nvSpPr>
          <p:spPr>
            <a:xfrm rot="4020000">
              <a:off x="3944257" y="6479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5" name="Oval 2994"/>
            <p:cNvSpPr/>
            <p:nvPr/>
          </p:nvSpPr>
          <p:spPr>
            <a:xfrm rot="2700000">
              <a:off x="3952033" y="6495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6" name="Oval 2995"/>
            <p:cNvSpPr/>
            <p:nvPr/>
          </p:nvSpPr>
          <p:spPr>
            <a:xfrm rot="5340000">
              <a:off x="3945979" y="645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7" name="Oval 2996"/>
            <p:cNvSpPr/>
            <p:nvPr/>
          </p:nvSpPr>
          <p:spPr>
            <a:xfrm rot="6720000">
              <a:off x="3944546" y="6429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8" name="Oval 2997"/>
            <p:cNvSpPr/>
            <p:nvPr/>
          </p:nvSpPr>
          <p:spPr>
            <a:xfrm rot="8100000">
              <a:off x="3950696" y="6423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9" name="Oval 2998"/>
            <p:cNvSpPr/>
            <p:nvPr/>
          </p:nvSpPr>
          <p:spPr>
            <a:xfrm rot="9420000">
              <a:off x="3969591" y="6400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0" name="Oval 2999"/>
            <p:cNvSpPr/>
            <p:nvPr/>
          </p:nvSpPr>
          <p:spPr>
            <a:xfrm>
              <a:off x="3961826" y="6481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0" name="Oval 3019"/>
            <p:cNvSpPr/>
            <p:nvPr/>
          </p:nvSpPr>
          <p:spPr>
            <a:xfrm>
              <a:off x="4591900" y="5792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1" name="Oval 3020"/>
            <p:cNvSpPr/>
            <p:nvPr/>
          </p:nvSpPr>
          <p:spPr>
            <a:xfrm rot="1320000">
              <a:off x="4616000" y="5791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2" name="Oval 3021"/>
            <p:cNvSpPr/>
            <p:nvPr/>
          </p:nvSpPr>
          <p:spPr>
            <a:xfrm rot="4020000">
              <a:off x="4648390" y="5820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3" name="Oval 3022"/>
            <p:cNvSpPr/>
            <p:nvPr/>
          </p:nvSpPr>
          <p:spPr>
            <a:xfrm rot="2700000">
              <a:off x="4637259" y="5804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4" name="Oval 3023"/>
            <p:cNvSpPr/>
            <p:nvPr/>
          </p:nvSpPr>
          <p:spPr>
            <a:xfrm rot="5340000">
              <a:off x="4650111"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5" name="Oval 3024"/>
            <p:cNvSpPr/>
            <p:nvPr/>
          </p:nvSpPr>
          <p:spPr>
            <a:xfrm rot="6720000">
              <a:off x="4648679" y="5868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6" name="Oval 3025"/>
            <p:cNvSpPr/>
            <p:nvPr/>
          </p:nvSpPr>
          <p:spPr>
            <a:xfrm rot="8100000">
              <a:off x="4635922" y="5895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7" name="Oval 3026"/>
            <p:cNvSpPr/>
            <p:nvPr/>
          </p:nvSpPr>
          <p:spPr>
            <a:xfrm>
              <a:off x="4591900" y="5906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8" name="Oval 3027"/>
            <p:cNvSpPr/>
            <p:nvPr/>
          </p:nvSpPr>
          <p:spPr>
            <a:xfrm rot="9420000">
              <a:off x="4617004" y="5904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9" name="Oval 3028"/>
            <p:cNvSpPr/>
            <p:nvPr/>
          </p:nvSpPr>
          <p:spPr>
            <a:xfrm rot="1320000">
              <a:off x="4578187" y="5888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0" name="Oval 3029"/>
            <p:cNvSpPr/>
            <p:nvPr/>
          </p:nvSpPr>
          <p:spPr>
            <a:xfrm rot="4020000">
              <a:off x="4553857" y="5869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1" name="Oval 3030"/>
            <p:cNvSpPr/>
            <p:nvPr/>
          </p:nvSpPr>
          <p:spPr>
            <a:xfrm rot="2700000">
              <a:off x="4561633" y="5885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2" name="Oval 3031"/>
            <p:cNvSpPr/>
            <p:nvPr/>
          </p:nvSpPr>
          <p:spPr>
            <a:xfrm rot="5340000">
              <a:off x="4555579"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3" name="Oval 3032"/>
            <p:cNvSpPr/>
            <p:nvPr/>
          </p:nvSpPr>
          <p:spPr>
            <a:xfrm rot="6720000">
              <a:off x="4554146" y="5820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4" name="Oval 3033"/>
            <p:cNvSpPr/>
            <p:nvPr/>
          </p:nvSpPr>
          <p:spPr>
            <a:xfrm rot="8100000">
              <a:off x="4560296" y="5814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5" name="Oval 3034"/>
            <p:cNvSpPr/>
            <p:nvPr/>
          </p:nvSpPr>
          <p:spPr>
            <a:xfrm rot="9420000">
              <a:off x="4579191" y="5791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6" name="Oval 3035"/>
            <p:cNvSpPr/>
            <p:nvPr/>
          </p:nvSpPr>
          <p:spPr>
            <a:xfrm>
              <a:off x="4571426" y="5872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6" name="Oval 3055"/>
            <p:cNvSpPr/>
            <p:nvPr/>
          </p:nvSpPr>
          <p:spPr>
            <a:xfrm>
              <a:off x="7182700" y="632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7" name="Oval 3056"/>
            <p:cNvSpPr/>
            <p:nvPr/>
          </p:nvSpPr>
          <p:spPr>
            <a:xfrm rot="1320000">
              <a:off x="7206800" y="632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8" name="Oval 3057"/>
            <p:cNvSpPr/>
            <p:nvPr/>
          </p:nvSpPr>
          <p:spPr>
            <a:xfrm rot="4020000">
              <a:off x="7239190" y="635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9" name="Oval 3058"/>
            <p:cNvSpPr/>
            <p:nvPr/>
          </p:nvSpPr>
          <p:spPr>
            <a:xfrm rot="2700000">
              <a:off x="7228059" y="633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0" name="Oval 3059"/>
            <p:cNvSpPr/>
            <p:nvPr/>
          </p:nvSpPr>
          <p:spPr>
            <a:xfrm rot="5340000">
              <a:off x="7240911" y="638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1" name="Oval 3060"/>
            <p:cNvSpPr/>
            <p:nvPr/>
          </p:nvSpPr>
          <p:spPr>
            <a:xfrm rot="6720000">
              <a:off x="7239479" y="640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2" name="Oval 3061"/>
            <p:cNvSpPr/>
            <p:nvPr/>
          </p:nvSpPr>
          <p:spPr>
            <a:xfrm rot="8100000">
              <a:off x="7226722" y="642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3" name="Oval 3062"/>
            <p:cNvSpPr/>
            <p:nvPr/>
          </p:nvSpPr>
          <p:spPr>
            <a:xfrm>
              <a:off x="7182700" y="643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4" name="Oval 3063"/>
            <p:cNvSpPr/>
            <p:nvPr/>
          </p:nvSpPr>
          <p:spPr>
            <a:xfrm rot="9420000">
              <a:off x="7207804" y="643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5" name="Oval 3064"/>
            <p:cNvSpPr/>
            <p:nvPr/>
          </p:nvSpPr>
          <p:spPr>
            <a:xfrm rot="1320000">
              <a:off x="7168987" y="642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6" name="Oval 3065"/>
            <p:cNvSpPr/>
            <p:nvPr/>
          </p:nvSpPr>
          <p:spPr>
            <a:xfrm rot="4020000">
              <a:off x="7144657" y="640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7" name="Oval 3066"/>
            <p:cNvSpPr/>
            <p:nvPr/>
          </p:nvSpPr>
          <p:spPr>
            <a:xfrm rot="2700000">
              <a:off x="7152433" y="641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8" name="Oval 3067"/>
            <p:cNvSpPr/>
            <p:nvPr/>
          </p:nvSpPr>
          <p:spPr>
            <a:xfrm rot="5340000">
              <a:off x="7146379" y="638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9" name="Oval 3068"/>
            <p:cNvSpPr/>
            <p:nvPr/>
          </p:nvSpPr>
          <p:spPr>
            <a:xfrm rot="6720000">
              <a:off x="7144946" y="635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0" name="Oval 3069"/>
            <p:cNvSpPr/>
            <p:nvPr/>
          </p:nvSpPr>
          <p:spPr>
            <a:xfrm rot="8100000">
              <a:off x="7151096" y="634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1" name="Oval 3070"/>
            <p:cNvSpPr/>
            <p:nvPr/>
          </p:nvSpPr>
          <p:spPr>
            <a:xfrm rot="9420000">
              <a:off x="7169991" y="632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 name="Oval 3071"/>
            <p:cNvSpPr/>
            <p:nvPr/>
          </p:nvSpPr>
          <p:spPr>
            <a:xfrm>
              <a:off x="7162226" y="640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Oval 3073"/>
            <p:cNvSpPr/>
            <p:nvPr/>
          </p:nvSpPr>
          <p:spPr>
            <a:xfrm>
              <a:off x="5353900" y="624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Oval 3074"/>
            <p:cNvSpPr/>
            <p:nvPr/>
          </p:nvSpPr>
          <p:spPr>
            <a:xfrm rot="1320000">
              <a:off x="5378000" y="624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6" name="Oval 3075"/>
            <p:cNvSpPr/>
            <p:nvPr/>
          </p:nvSpPr>
          <p:spPr>
            <a:xfrm rot="4020000">
              <a:off x="5410390" y="627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7" name="Oval 3076"/>
            <p:cNvSpPr/>
            <p:nvPr/>
          </p:nvSpPr>
          <p:spPr>
            <a:xfrm rot="2700000">
              <a:off x="5399259" y="626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8" name="Oval 3077"/>
            <p:cNvSpPr/>
            <p:nvPr/>
          </p:nvSpPr>
          <p:spPr>
            <a:xfrm rot="5340000">
              <a:off x="5412111"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9" name="Oval 3078"/>
            <p:cNvSpPr/>
            <p:nvPr/>
          </p:nvSpPr>
          <p:spPr>
            <a:xfrm rot="6720000">
              <a:off x="5410679" y="632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0" name="Oval 3079"/>
            <p:cNvSpPr/>
            <p:nvPr/>
          </p:nvSpPr>
          <p:spPr>
            <a:xfrm rot="8100000">
              <a:off x="5397922" y="635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1" name="Oval 3080"/>
            <p:cNvSpPr/>
            <p:nvPr/>
          </p:nvSpPr>
          <p:spPr>
            <a:xfrm>
              <a:off x="5353900" y="636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2" name="Oval 3081"/>
            <p:cNvSpPr/>
            <p:nvPr/>
          </p:nvSpPr>
          <p:spPr>
            <a:xfrm rot="9420000">
              <a:off x="5379004" y="636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3" name="Oval 3082"/>
            <p:cNvSpPr/>
            <p:nvPr/>
          </p:nvSpPr>
          <p:spPr>
            <a:xfrm rot="1320000">
              <a:off x="5340187" y="634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4" name="Oval 3083"/>
            <p:cNvSpPr/>
            <p:nvPr/>
          </p:nvSpPr>
          <p:spPr>
            <a:xfrm rot="4020000">
              <a:off x="5315857" y="632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5" name="Oval 3084"/>
            <p:cNvSpPr/>
            <p:nvPr/>
          </p:nvSpPr>
          <p:spPr>
            <a:xfrm rot="2700000">
              <a:off x="5323633" y="634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6" name="Oval 3085"/>
            <p:cNvSpPr/>
            <p:nvPr/>
          </p:nvSpPr>
          <p:spPr>
            <a:xfrm rot="5340000">
              <a:off x="5317579"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7" name="Oval 3086"/>
            <p:cNvSpPr/>
            <p:nvPr/>
          </p:nvSpPr>
          <p:spPr>
            <a:xfrm rot="6720000">
              <a:off x="5316146" y="627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8" name="Oval 3087"/>
            <p:cNvSpPr/>
            <p:nvPr/>
          </p:nvSpPr>
          <p:spPr>
            <a:xfrm rot="8100000">
              <a:off x="5322296" y="627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9" name="Oval 3088"/>
            <p:cNvSpPr/>
            <p:nvPr/>
          </p:nvSpPr>
          <p:spPr>
            <a:xfrm rot="9420000">
              <a:off x="5341191" y="624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0" name="Oval 3089"/>
            <p:cNvSpPr/>
            <p:nvPr/>
          </p:nvSpPr>
          <p:spPr>
            <a:xfrm>
              <a:off x="5333426" y="632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2" name="Oval 3091"/>
            <p:cNvSpPr/>
            <p:nvPr/>
          </p:nvSpPr>
          <p:spPr>
            <a:xfrm>
              <a:off x="7182700" y="602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3" name="Oval 3092"/>
            <p:cNvSpPr/>
            <p:nvPr/>
          </p:nvSpPr>
          <p:spPr>
            <a:xfrm rot="1320000">
              <a:off x="7206800" y="602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4" name="Oval 3093"/>
            <p:cNvSpPr/>
            <p:nvPr/>
          </p:nvSpPr>
          <p:spPr>
            <a:xfrm rot="4020000">
              <a:off x="7239190" y="604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5" name="Oval 3094"/>
            <p:cNvSpPr/>
            <p:nvPr/>
          </p:nvSpPr>
          <p:spPr>
            <a:xfrm rot="2700000">
              <a:off x="7228059" y="603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6" name="Oval 3095"/>
            <p:cNvSpPr/>
            <p:nvPr/>
          </p:nvSpPr>
          <p:spPr>
            <a:xfrm rot="5340000">
              <a:off x="7240911"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7" name="Oval 3096"/>
            <p:cNvSpPr/>
            <p:nvPr/>
          </p:nvSpPr>
          <p:spPr>
            <a:xfrm rot="6720000">
              <a:off x="7239479" y="609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8" name="Oval 3097"/>
            <p:cNvSpPr/>
            <p:nvPr/>
          </p:nvSpPr>
          <p:spPr>
            <a:xfrm rot="8100000">
              <a:off x="7226722" y="612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9" name="Oval 3098"/>
            <p:cNvSpPr/>
            <p:nvPr/>
          </p:nvSpPr>
          <p:spPr>
            <a:xfrm>
              <a:off x="7182700" y="613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0" name="Oval 3099"/>
            <p:cNvSpPr/>
            <p:nvPr/>
          </p:nvSpPr>
          <p:spPr>
            <a:xfrm rot="9420000">
              <a:off x="7207804" y="613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1" name="Oval 3100"/>
            <p:cNvSpPr/>
            <p:nvPr/>
          </p:nvSpPr>
          <p:spPr>
            <a:xfrm rot="1320000">
              <a:off x="7168987" y="611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2" name="Oval 3101"/>
            <p:cNvSpPr/>
            <p:nvPr/>
          </p:nvSpPr>
          <p:spPr>
            <a:xfrm rot="4020000">
              <a:off x="7144657" y="609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3" name="Oval 3102"/>
            <p:cNvSpPr/>
            <p:nvPr/>
          </p:nvSpPr>
          <p:spPr>
            <a:xfrm rot="2700000">
              <a:off x="7152433" y="611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4" name="Oval 3103"/>
            <p:cNvSpPr/>
            <p:nvPr/>
          </p:nvSpPr>
          <p:spPr>
            <a:xfrm rot="5340000">
              <a:off x="7146379"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5" name="Oval 3104"/>
            <p:cNvSpPr/>
            <p:nvPr/>
          </p:nvSpPr>
          <p:spPr>
            <a:xfrm rot="6720000">
              <a:off x="7144946" y="604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6" name="Oval 3105"/>
            <p:cNvSpPr/>
            <p:nvPr/>
          </p:nvSpPr>
          <p:spPr>
            <a:xfrm rot="8100000">
              <a:off x="7151096" y="604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7" name="Oval 3106"/>
            <p:cNvSpPr/>
            <p:nvPr/>
          </p:nvSpPr>
          <p:spPr>
            <a:xfrm rot="9420000">
              <a:off x="7169991" y="601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8" name="Oval 3107"/>
            <p:cNvSpPr/>
            <p:nvPr/>
          </p:nvSpPr>
          <p:spPr>
            <a:xfrm>
              <a:off x="7162226" y="610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0" name="Oval 3109"/>
            <p:cNvSpPr/>
            <p:nvPr/>
          </p:nvSpPr>
          <p:spPr>
            <a:xfrm>
              <a:off x="5811100" y="624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1" name="Oval 3110"/>
            <p:cNvSpPr/>
            <p:nvPr/>
          </p:nvSpPr>
          <p:spPr>
            <a:xfrm rot="1320000">
              <a:off x="5835200" y="624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2" name="Oval 3111"/>
            <p:cNvSpPr/>
            <p:nvPr/>
          </p:nvSpPr>
          <p:spPr>
            <a:xfrm rot="4020000">
              <a:off x="5867590" y="627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3" name="Oval 3112"/>
            <p:cNvSpPr/>
            <p:nvPr/>
          </p:nvSpPr>
          <p:spPr>
            <a:xfrm rot="2700000">
              <a:off x="5856459" y="626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4" name="Oval 3113"/>
            <p:cNvSpPr/>
            <p:nvPr/>
          </p:nvSpPr>
          <p:spPr>
            <a:xfrm rot="5340000">
              <a:off x="5869311"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5" name="Oval 3114"/>
            <p:cNvSpPr/>
            <p:nvPr/>
          </p:nvSpPr>
          <p:spPr>
            <a:xfrm rot="6720000">
              <a:off x="5867879" y="632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6" name="Oval 3115"/>
            <p:cNvSpPr/>
            <p:nvPr/>
          </p:nvSpPr>
          <p:spPr>
            <a:xfrm rot="8100000">
              <a:off x="5855122" y="635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7" name="Oval 3116"/>
            <p:cNvSpPr/>
            <p:nvPr/>
          </p:nvSpPr>
          <p:spPr>
            <a:xfrm>
              <a:off x="5811100" y="636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8" name="Oval 3117"/>
            <p:cNvSpPr/>
            <p:nvPr/>
          </p:nvSpPr>
          <p:spPr>
            <a:xfrm rot="9420000">
              <a:off x="5836204" y="636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9" name="Oval 3118"/>
            <p:cNvSpPr/>
            <p:nvPr/>
          </p:nvSpPr>
          <p:spPr>
            <a:xfrm rot="1320000">
              <a:off x="5797387" y="634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0" name="Oval 3119"/>
            <p:cNvSpPr/>
            <p:nvPr/>
          </p:nvSpPr>
          <p:spPr>
            <a:xfrm rot="4020000">
              <a:off x="5773057" y="632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1" name="Oval 3120"/>
            <p:cNvSpPr/>
            <p:nvPr/>
          </p:nvSpPr>
          <p:spPr>
            <a:xfrm rot="2700000">
              <a:off x="5780833" y="634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2" name="Oval 3121"/>
            <p:cNvSpPr/>
            <p:nvPr/>
          </p:nvSpPr>
          <p:spPr>
            <a:xfrm rot="5340000">
              <a:off x="5774779"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3" name="Oval 3122"/>
            <p:cNvSpPr/>
            <p:nvPr/>
          </p:nvSpPr>
          <p:spPr>
            <a:xfrm rot="6720000">
              <a:off x="5773346" y="627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4" name="Oval 3123"/>
            <p:cNvSpPr/>
            <p:nvPr/>
          </p:nvSpPr>
          <p:spPr>
            <a:xfrm rot="8100000">
              <a:off x="5779496" y="627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5" name="Oval 3124"/>
            <p:cNvSpPr/>
            <p:nvPr/>
          </p:nvSpPr>
          <p:spPr>
            <a:xfrm rot="9420000">
              <a:off x="5798391" y="624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6" name="Oval 3125"/>
            <p:cNvSpPr/>
            <p:nvPr/>
          </p:nvSpPr>
          <p:spPr>
            <a:xfrm>
              <a:off x="5790626" y="632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8" name="Oval 3127"/>
            <p:cNvSpPr/>
            <p:nvPr/>
          </p:nvSpPr>
          <p:spPr>
            <a:xfrm>
              <a:off x="3296500" y="4801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9" name="Oval 3128"/>
            <p:cNvSpPr/>
            <p:nvPr/>
          </p:nvSpPr>
          <p:spPr>
            <a:xfrm rot="1320000">
              <a:off x="3320600" y="4800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0" name="Oval 3129"/>
            <p:cNvSpPr/>
            <p:nvPr/>
          </p:nvSpPr>
          <p:spPr>
            <a:xfrm rot="4020000">
              <a:off x="3352990" y="4830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1" name="Oval 3130"/>
            <p:cNvSpPr/>
            <p:nvPr/>
          </p:nvSpPr>
          <p:spPr>
            <a:xfrm rot="2700000">
              <a:off x="3341859" y="4814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2" name="Oval 3131"/>
            <p:cNvSpPr/>
            <p:nvPr/>
          </p:nvSpPr>
          <p:spPr>
            <a:xfrm rot="5340000">
              <a:off x="3354711" y="485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3" name="Oval 3132"/>
            <p:cNvSpPr/>
            <p:nvPr/>
          </p:nvSpPr>
          <p:spPr>
            <a:xfrm rot="6720000">
              <a:off x="3353279" y="4878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4" name="Oval 3133"/>
            <p:cNvSpPr/>
            <p:nvPr/>
          </p:nvSpPr>
          <p:spPr>
            <a:xfrm rot="8100000">
              <a:off x="3340522" y="4904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5" name="Oval 3134"/>
            <p:cNvSpPr/>
            <p:nvPr/>
          </p:nvSpPr>
          <p:spPr>
            <a:xfrm>
              <a:off x="3296500" y="4915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6" name="Oval 3135"/>
            <p:cNvSpPr/>
            <p:nvPr/>
          </p:nvSpPr>
          <p:spPr>
            <a:xfrm rot="9420000">
              <a:off x="3321604" y="4914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7" name="Oval 3136"/>
            <p:cNvSpPr/>
            <p:nvPr/>
          </p:nvSpPr>
          <p:spPr>
            <a:xfrm rot="1320000">
              <a:off x="3282787" y="4898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8" name="Oval 3137"/>
            <p:cNvSpPr/>
            <p:nvPr/>
          </p:nvSpPr>
          <p:spPr>
            <a:xfrm rot="4020000">
              <a:off x="3258457" y="4879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9" name="Oval 3138"/>
            <p:cNvSpPr/>
            <p:nvPr/>
          </p:nvSpPr>
          <p:spPr>
            <a:xfrm rot="2700000">
              <a:off x="3266233" y="4895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0" name="Oval 3139"/>
            <p:cNvSpPr/>
            <p:nvPr/>
          </p:nvSpPr>
          <p:spPr>
            <a:xfrm rot="5340000">
              <a:off x="3260179" y="485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1" name="Oval 3140"/>
            <p:cNvSpPr/>
            <p:nvPr/>
          </p:nvSpPr>
          <p:spPr>
            <a:xfrm rot="6720000">
              <a:off x="3258746" y="4829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2" name="Oval 3141"/>
            <p:cNvSpPr/>
            <p:nvPr/>
          </p:nvSpPr>
          <p:spPr>
            <a:xfrm rot="8100000">
              <a:off x="3264896" y="4823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3" name="Oval 3142"/>
            <p:cNvSpPr/>
            <p:nvPr/>
          </p:nvSpPr>
          <p:spPr>
            <a:xfrm rot="9420000">
              <a:off x="3283791" y="4800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4" name="Oval 3143"/>
            <p:cNvSpPr/>
            <p:nvPr/>
          </p:nvSpPr>
          <p:spPr>
            <a:xfrm>
              <a:off x="3276026" y="4881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6" name="Oval 3145"/>
            <p:cNvSpPr/>
            <p:nvPr/>
          </p:nvSpPr>
          <p:spPr>
            <a:xfrm>
              <a:off x="3448900" y="4954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7" name="Oval 3146"/>
            <p:cNvSpPr/>
            <p:nvPr/>
          </p:nvSpPr>
          <p:spPr>
            <a:xfrm rot="1320000">
              <a:off x="3473000" y="4953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8" name="Oval 3147"/>
            <p:cNvSpPr/>
            <p:nvPr/>
          </p:nvSpPr>
          <p:spPr>
            <a:xfrm rot="4020000">
              <a:off x="3505390" y="4982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9" name="Oval 3148"/>
            <p:cNvSpPr/>
            <p:nvPr/>
          </p:nvSpPr>
          <p:spPr>
            <a:xfrm rot="2700000">
              <a:off x="3494259" y="4966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0" name="Oval 3149"/>
            <p:cNvSpPr/>
            <p:nvPr/>
          </p:nvSpPr>
          <p:spPr>
            <a:xfrm rot="5340000">
              <a:off x="3507111" y="501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1" name="Oval 3150"/>
            <p:cNvSpPr/>
            <p:nvPr/>
          </p:nvSpPr>
          <p:spPr>
            <a:xfrm rot="6720000">
              <a:off x="3505679" y="5030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2" name="Oval 3151"/>
            <p:cNvSpPr/>
            <p:nvPr/>
          </p:nvSpPr>
          <p:spPr>
            <a:xfrm rot="8100000">
              <a:off x="3492922" y="5057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3" name="Oval 3152"/>
            <p:cNvSpPr/>
            <p:nvPr/>
          </p:nvSpPr>
          <p:spPr>
            <a:xfrm>
              <a:off x="3448900" y="5067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4" name="Oval 3153"/>
            <p:cNvSpPr/>
            <p:nvPr/>
          </p:nvSpPr>
          <p:spPr>
            <a:xfrm rot="9420000">
              <a:off x="3474004" y="5066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5" name="Oval 3154"/>
            <p:cNvSpPr/>
            <p:nvPr/>
          </p:nvSpPr>
          <p:spPr>
            <a:xfrm rot="1320000">
              <a:off x="3435187" y="5050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6" name="Oval 3155"/>
            <p:cNvSpPr/>
            <p:nvPr/>
          </p:nvSpPr>
          <p:spPr>
            <a:xfrm rot="4020000">
              <a:off x="3410857" y="5031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7" name="Oval 3156"/>
            <p:cNvSpPr/>
            <p:nvPr/>
          </p:nvSpPr>
          <p:spPr>
            <a:xfrm rot="2700000">
              <a:off x="3418633" y="5047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8" name="Oval 3157"/>
            <p:cNvSpPr/>
            <p:nvPr/>
          </p:nvSpPr>
          <p:spPr>
            <a:xfrm rot="5340000">
              <a:off x="3412579" y="501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9" name="Oval 3158"/>
            <p:cNvSpPr/>
            <p:nvPr/>
          </p:nvSpPr>
          <p:spPr>
            <a:xfrm rot="6720000">
              <a:off x="3411146" y="4981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0" name="Oval 3159"/>
            <p:cNvSpPr/>
            <p:nvPr/>
          </p:nvSpPr>
          <p:spPr>
            <a:xfrm rot="8100000">
              <a:off x="3417296" y="4975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1" name="Oval 3160"/>
            <p:cNvSpPr/>
            <p:nvPr/>
          </p:nvSpPr>
          <p:spPr>
            <a:xfrm rot="9420000">
              <a:off x="3436191" y="4953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2" name="Oval 3161"/>
            <p:cNvSpPr/>
            <p:nvPr/>
          </p:nvSpPr>
          <p:spPr>
            <a:xfrm>
              <a:off x="3428426" y="5034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4" name="Oval 3163"/>
            <p:cNvSpPr/>
            <p:nvPr/>
          </p:nvSpPr>
          <p:spPr>
            <a:xfrm>
              <a:off x="3677500" y="487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5" name="Oval 3164"/>
            <p:cNvSpPr/>
            <p:nvPr/>
          </p:nvSpPr>
          <p:spPr>
            <a:xfrm rot="1320000">
              <a:off x="3701600" y="487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6" name="Oval 3165"/>
            <p:cNvSpPr/>
            <p:nvPr/>
          </p:nvSpPr>
          <p:spPr>
            <a:xfrm rot="4020000">
              <a:off x="3733990" y="490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7" name="Oval 3166"/>
            <p:cNvSpPr/>
            <p:nvPr/>
          </p:nvSpPr>
          <p:spPr>
            <a:xfrm rot="2700000">
              <a:off x="3722859" y="489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8" name="Oval 3167"/>
            <p:cNvSpPr/>
            <p:nvPr/>
          </p:nvSpPr>
          <p:spPr>
            <a:xfrm rot="5340000">
              <a:off x="3735711"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9" name="Oval 3168"/>
            <p:cNvSpPr/>
            <p:nvPr/>
          </p:nvSpPr>
          <p:spPr>
            <a:xfrm rot="6720000">
              <a:off x="3734279" y="495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0" name="Oval 3169"/>
            <p:cNvSpPr/>
            <p:nvPr/>
          </p:nvSpPr>
          <p:spPr>
            <a:xfrm rot="8100000">
              <a:off x="3721522" y="498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1" name="Oval 3170"/>
            <p:cNvSpPr/>
            <p:nvPr/>
          </p:nvSpPr>
          <p:spPr>
            <a:xfrm>
              <a:off x="3677500" y="499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2" name="Oval 3171"/>
            <p:cNvSpPr/>
            <p:nvPr/>
          </p:nvSpPr>
          <p:spPr>
            <a:xfrm rot="9420000">
              <a:off x="3702604" y="499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3" name="Oval 3172"/>
            <p:cNvSpPr/>
            <p:nvPr/>
          </p:nvSpPr>
          <p:spPr>
            <a:xfrm rot="1320000">
              <a:off x="3663787" y="497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4" name="Oval 3173"/>
            <p:cNvSpPr/>
            <p:nvPr/>
          </p:nvSpPr>
          <p:spPr>
            <a:xfrm rot="4020000">
              <a:off x="3639457" y="495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5" name="Oval 3174"/>
            <p:cNvSpPr/>
            <p:nvPr/>
          </p:nvSpPr>
          <p:spPr>
            <a:xfrm rot="2700000">
              <a:off x="3647233" y="497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6" name="Oval 3175"/>
            <p:cNvSpPr/>
            <p:nvPr/>
          </p:nvSpPr>
          <p:spPr>
            <a:xfrm rot="5340000">
              <a:off x="3641179"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7" name="Oval 3176"/>
            <p:cNvSpPr/>
            <p:nvPr/>
          </p:nvSpPr>
          <p:spPr>
            <a:xfrm rot="6720000">
              <a:off x="3639746" y="490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8" name="Oval 3177"/>
            <p:cNvSpPr/>
            <p:nvPr/>
          </p:nvSpPr>
          <p:spPr>
            <a:xfrm rot="8100000">
              <a:off x="3645896" y="489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9" name="Oval 3178"/>
            <p:cNvSpPr/>
            <p:nvPr/>
          </p:nvSpPr>
          <p:spPr>
            <a:xfrm rot="9420000">
              <a:off x="3664791" y="487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0" name="Oval 3179"/>
            <p:cNvSpPr/>
            <p:nvPr/>
          </p:nvSpPr>
          <p:spPr>
            <a:xfrm>
              <a:off x="3657026" y="495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2" name="Oval 3181"/>
            <p:cNvSpPr/>
            <p:nvPr/>
          </p:nvSpPr>
          <p:spPr>
            <a:xfrm>
              <a:off x="3601300" y="518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3" name="Oval 3182"/>
            <p:cNvSpPr/>
            <p:nvPr/>
          </p:nvSpPr>
          <p:spPr>
            <a:xfrm rot="1320000">
              <a:off x="3625400" y="518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4" name="Oval 3183"/>
            <p:cNvSpPr/>
            <p:nvPr/>
          </p:nvSpPr>
          <p:spPr>
            <a:xfrm rot="4020000">
              <a:off x="3657790" y="521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5" name="Oval 3184"/>
            <p:cNvSpPr/>
            <p:nvPr/>
          </p:nvSpPr>
          <p:spPr>
            <a:xfrm rot="2700000">
              <a:off x="3646659" y="519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6" name="Oval 3185"/>
            <p:cNvSpPr/>
            <p:nvPr/>
          </p:nvSpPr>
          <p:spPr>
            <a:xfrm rot="5340000">
              <a:off x="3659511"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7" name="Oval 3186"/>
            <p:cNvSpPr/>
            <p:nvPr/>
          </p:nvSpPr>
          <p:spPr>
            <a:xfrm rot="6720000">
              <a:off x="3658079" y="525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8" name="Oval 3187"/>
            <p:cNvSpPr/>
            <p:nvPr/>
          </p:nvSpPr>
          <p:spPr>
            <a:xfrm rot="8100000">
              <a:off x="3645322" y="528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9" name="Oval 3188"/>
            <p:cNvSpPr/>
            <p:nvPr/>
          </p:nvSpPr>
          <p:spPr>
            <a:xfrm>
              <a:off x="3601300" y="529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0" name="Oval 3189"/>
            <p:cNvSpPr/>
            <p:nvPr/>
          </p:nvSpPr>
          <p:spPr>
            <a:xfrm rot="9420000">
              <a:off x="3626404" y="529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1" name="Oval 3190"/>
            <p:cNvSpPr/>
            <p:nvPr/>
          </p:nvSpPr>
          <p:spPr>
            <a:xfrm rot="1320000">
              <a:off x="3587587" y="527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2" name="Oval 3191"/>
            <p:cNvSpPr/>
            <p:nvPr/>
          </p:nvSpPr>
          <p:spPr>
            <a:xfrm rot="4020000">
              <a:off x="3563257" y="526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3" name="Oval 3192"/>
            <p:cNvSpPr/>
            <p:nvPr/>
          </p:nvSpPr>
          <p:spPr>
            <a:xfrm rot="2700000">
              <a:off x="3571033" y="527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4" name="Oval 3193"/>
            <p:cNvSpPr/>
            <p:nvPr/>
          </p:nvSpPr>
          <p:spPr>
            <a:xfrm rot="5340000">
              <a:off x="3564979" y="523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5" name="Oval 3194"/>
            <p:cNvSpPr/>
            <p:nvPr/>
          </p:nvSpPr>
          <p:spPr>
            <a:xfrm rot="6720000">
              <a:off x="3563546" y="521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6" name="Oval 3195"/>
            <p:cNvSpPr/>
            <p:nvPr/>
          </p:nvSpPr>
          <p:spPr>
            <a:xfrm rot="8100000">
              <a:off x="3569696" y="520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7" name="Oval 3196"/>
            <p:cNvSpPr/>
            <p:nvPr/>
          </p:nvSpPr>
          <p:spPr>
            <a:xfrm rot="9420000">
              <a:off x="3588591" y="518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8" name="Oval 3197"/>
            <p:cNvSpPr/>
            <p:nvPr/>
          </p:nvSpPr>
          <p:spPr>
            <a:xfrm>
              <a:off x="3580826" y="526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0" name="Oval 3199"/>
            <p:cNvSpPr/>
            <p:nvPr/>
          </p:nvSpPr>
          <p:spPr>
            <a:xfrm>
              <a:off x="4439500" y="4954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1" name="Oval 3200"/>
            <p:cNvSpPr/>
            <p:nvPr/>
          </p:nvSpPr>
          <p:spPr>
            <a:xfrm rot="1320000">
              <a:off x="4463600" y="4953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2" name="Oval 3201"/>
            <p:cNvSpPr/>
            <p:nvPr/>
          </p:nvSpPr>
          <p:spPr>
            <a:xfrm rot="4020000">
              <a:off x="4495990" y="4982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3" name="Oval 3202"/>
            <p:cNvSpPr/>
            <p:nvPr/>
          </p:nvSpPr>
          <p:spPr>
            <a:xfrm rot="2700000">
              <a:off x="4484859" y="4966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4" name="Oval 3203"/>
            <p:cNvSpPr/>
            <p:nvPr/>
          </p:nvSpPr>
          <p:spPr>
            <a:xfrm rot="5340000">
              <a:off x="4497711" y="501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5" name="Oval 3204"/>
            <p:cNvSpPr/>
            <p:nvPr/>
          </p:nvSpPr>
          <p:spPr>
            <a:xfrm rot="6720000">
              <a:off x="4496279" y="5030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6" name="Oval 3205"/>
            <p:cNvSpPr/>
            <p:nvPr/>
          </p:nvSpPr>
          <p:spPr>
            <a:xfrm rot="8100000">
              <a:off x="4483522" y="5057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7" name="Oval 3206"/>
            <p:cNvSpPr/>
            <p:nvPr/>
          </p:nvSpPr>
          <p:spPr>
            <a:xfrm>
              <a:off x="4439500" y="5067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8" name="Oval 3207"/>
            <p:cNvSpPr/>
            <p:nvPr/>
          </p:nvSpPr>
          <p:spPr>
            <a:xfrm rot="9420000">
              <a:off x="4464604" y="5066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9" name="Oval 3208"/>
            <p:cNvSpPr/>
            <p:nvPr/>
          </p:nvSpPr>
          <p:spPr>
            <a:xfrm rot="1320000">
              <a:off x="4425787" y="5050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0" name="Oval 3209"/>
            <p:cNvSpPr/>
            <p:nvPr/>
          </p:nvSpPr>
          <p:spPr>
            <a:xfrm rot="4020000">
              <a:off x="4401457" y="5031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1" name="Oval 3210"/>
            <p:cNvSpPr/>
            <p:nvPr/>
          </p:nvSpPr>
          <p:spPr>
            <a:xfrm rot="2700000">
              <a:off x="4409233" y="5047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2" name="Oval 3211"/>
            <p:cNvSpPr/>
            <p:nvPr/>
          </p:nvSpPr>
          <p:spPr>
            <a:xfrm rot="5340000">
              <a:off x="4403179" y="501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3" name="Oval 3212"/>
            <p:cNvSpPr/>
            <p:nvPr/>
          </p:nvSpPr>
          <p:spPr>
            <a:xfrm rot="6720000">
              <a:off x="4401746" y="4981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4" name="Oval 3213"/>
            <p:cNvSpPr/>
            <p:nvPr/>
          </p:nvSpPr>
          <p:spPr>
            <a:xfrm rot="8100000">
              <a:off x="4407896" y="4975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5" name="Oval 3214"/>
            <p:cNvSpPr/>
            <p:nvPr/>
          </p:nvSpPr>
          <p:spPr>
            <a:xfrm rot="9420000">
              <a:off x="4426791" y="4953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6" name="Oval 3215"/>
            <p:cNvSpPr/>
            <p:nvPr/>
          </p:nvSpPr>
          <p:spPr>
            <a:xfrm>
              <a:off x="4419026" y="5034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8" name="Oval 3217"/>
            <p:cNvSpPr/>
            <p:nvPr/>
          </p:nvSpPr>
          <p:spPr>
            <a:xfrm>
              <a:off x="4591900" y="5106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9" name="Oval 3218"/>
            <p:cNvSpPr/>
            <p:nvPr/>
          </p:nvSpPr>
          <p:spPr>
            <a:xfrm rot="1320000">
              <a:off x="4616000" y="5105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0" name="Oval 3219"/>
            <p:cNvSpPr/>
            <p:nvPr/>
          </p:nvSpPr>
          <p:spPr>
            <a:xfrm rot="4020000">
              <a:off x="4648390" y="5135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1" name="Oval 3220"/>
            <p:cNvSpPr/>
            <p:nvPr/>
          </p:nvSpPr>
          <p:spPr>
            <a:xfrm rot="2700000">
              <a:off x="4637259" y="5118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2" name="Oval 3221"/>
            <p:cNvSpPr/>
            <p:nvPr/>
          </p:nvSpPr>
          <p:spPr>
            <a:xfrm rot="5340000">
              <a:off x="4650111" y="516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3" name="Oval 3222"/>
            <p:cNvSpPr/>
            <p:nvPr/>
          </p:nvSpPr>
          <p:spPr>
            <a:xfrm rot="6720000">
              <a:off x="4648679" y="5183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4" name="Oval 3223"/>
            <p:cNvSpPr/>
            <p:nvPr/>
          </p:nvSpPr>
          <p:spPr>
            <a:xfrm rot="8100000">
              <a:off x="4635922" y="5209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5" name="Oval 3224"/>
            <p:cNvSpPr/>
            <p:nvPr/>
          </p:nvSpPr>
          <p:spPr>
            <a:xfrm>
              <a:off x="4591900" y="5220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6" name="Oval 3225"/>
            <p:cNvSpPr/>
            <p:nvPr/>
          </p:nvSpPr>
          <p:spPr>
            <a:xfrm rot="9420000">
              <a:off x="4617004" y="5219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7" name="Oval 3226"/>
            <p:cNvSpPr/>
            <p:nvPr/>
          </p:nvSpPr>
          <p:spPr>
            <a:xfrm rot="1320000">
              <a:off x="4578187" y="5203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8" name="Oval 3227"/>
            <p:cNvSpPr/>
            <p:nvPr/>
          </p:nvSpPr>
          <p:spPr>
            <a:xfrm rot="4020000">
              <a:off x="4553857" y="5183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9" name="Oval 3228"/>
            <p:cNvSpPr/>
            <p:nvPr/>
          </p:nvSpPr>
          <p:spPr>
            <a:xfrm rot="2700000">
              <a:off x="4561633" y="5200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0" name="Oval 3229"/>
            <p:cNvSpPr/>
            <p:nvPr/>
          </p:nvSpPr>
          <p:spPr>
            <a:xfrm rot="5340000">
              <a:off x="4555579" y="516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1" name="Oval 3230"/>
            <p:cNvSpPr/>
            <p:nvPr/>
          </p:nvSpPr>
          <p:spPr>
            <a:xfrm rot="6720000">
              <a:off x="4554146" y="5134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2" name="Oval 3231"/>
            <p:cNvSpPr/>
            <p:nvPr/>
          </p:nvSpPr>
          <p:spPr>
            <a:xfrm rot="8100000">
              <a:off x="4560296" y="5128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3" name="Oval 3232"/>
            <p:cNvSpPr/>
            <p:nvPr/>
          </p:nvSpPr>
          <p:spPr>
            <a:xfrm rot="9420000">
              <a:off x="4579191" y="5105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4" name="Oval 3233"/>
            <p:cNvSpPr/>
            <p:nvPr/>
          </p:nvSpPr>
          <p:spPr>
            <a:xfrm>
              <a:off x="4571426" y="5186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6" name="Oval 3235"/>
            <p:cNvSpPr/>
            <p:nvPr/>
          </p:nvSpPr>
          <p:spPr>
            <a:xfrm>
              <a:off x="4820500" y="503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7" name="Oval 3236"/>
            <p:cNvSpPr/>
            <p:nvPr/>
          </p:nvSpPr>
          <p:spPr>
            <a:xfrm rot="1320000">
              <a:off x="4844600" y="502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8" name="Oval 3237"/>
            <p:cNvSpPr/>
            <p:nvPr/>
          </p:nvSpPr>
          <p:spPr>
            <a:xfrm rot="4020000">
              <a:off x="4876990" y="505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9" name="Oval 3238"/>
            <p:cNvSpPr/>
            <p:nvPr/>
          </p:nvSpPr>
          <p:spPr>
            <a:xfrm rot="2700000">
              <a:off x="4865859" y="504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0" name="Oval 3239"/>
            <p:cNvSpPr/>
            <p:nvPr/>
          </p:nvSpPr>
          <p:spPr>
            <a:xfrm rot="5340000">
              <a:off x="4878711" y="508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1" name="Oval 3240"/>
            <p:cNvSpPr/>
            <p:nvPr/>
          </p:nvSpPr>
          <p:spPr>
            <a:xfrm rot="6720000">
              <a:off x="4877279" y="510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2" name="Oval 3241"/>
            <p:cNvSpPr/>
            <p:nvPr/>
          </p:nvSpPr>
          <p:spPr>
            <a:xfrm rot="8100000">
              <a:off x="4864522" y="513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3" name="Oval 3242"/>
            <p:cNvSpPr/>
            <p:nvPr/>
          </p:nvSpPr>
          <p:spPr>
            <a:xfrm>
              <a:off x="4820500" y="514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4" name="Oval 3243"/>
            <p:cNvSpPr/>
            <p:nvPr/>
          </p:nvSpPr>
          <p:spPr>
            <a:xfrm rot="9420000">
              <a:off x="4845604" y="514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5" name="Oval 3244"/>
            <p:cNvSpPr/>
            <p:nvPr/>
          </p:nvSpPr>
          <p:spPr>
            <a:xfrm rot="1320000">
              <a:off x="4806787" y="512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6" name="Oval 3245"/>
            <p:cNvSpPr/>
            <p:nvPr/>
          </p:nvSpPr>
          <p:spPr>
            <a:xfrm rot="4020000">
              <a:off x="4782457" y="510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7" name="Oval 3246"/>
            <p:cNvSpPr/>
            <p:nvPr/>
          </p:nvSpPr>
          <p:spPr>
            <a:xfrm rot="2700000">
              <a:off x="4790233" y="512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8" name="Oval 3247"/>
            <p:cNvSpPr/>
            <p:nvPr/>
          </p:nvSpPr>
          <p:spPr>
            <a:xfrm rot="5340000">
              <a:off x="4784179" y="508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9" name="Oval 3248"/>
            <p:cNvSpPr/>
            <p:nvPr/>
          </p:nvSpPr>
          <p:spPr>
            <a:xfrm rot="6720000">
              <a:off x="4782746" y="505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0" name="Oval 3249"/>
            <p:cNvSpPr/>
            <p:nvPr/>
          </p:nvSpPr>
          <p:spPr>
            <a:xfrm rot="8100000">
              <a:off x="4788896" y="505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1" name="Oval 3250"/>
            <p:cNvSpPr/>
            <p:nvPr/>
          </p:nvSpPr>
          <p:spPr>
            <a:xfrm rot="9420000">
              <a:off x="4807791" y="502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2" name="Oval 3251"/>
            <p:cNvSpPr/>
            <p:nvPr/>
          </p:nvSpPr>
          <p:spPr>
            <a:xfrm>
              <a:off x="4800026" y="511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4" name="Oval 3253"/>
            <p:cNvSpPr/>
            <p:nvPr/>
          </p:nvSpPr>
          <p:spPr>
            <a:xfrm>
              <a:off x="4744300" y="5335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5" name="Oval 3254"/>
            <p:cNvSpPr/>
            <p:nvPr/>
          </p:nvSpPr>
          <p:spPr>
            <a:xfrm rot="1320000">
              <a:off x="4768400" y="5334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6" name="Oval 3255"/>
            <p:cNvSpPr/>
            <p:nvPr/>
          </p:nvSpPr>
          <p:spPr>
            <a:xfrm rot="4020000">
              <a:off x="4800790" y="5363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7" name="Oval 3256"/>
            <p:cNvSpPr/>
            <p:nvPr/>
          </p:nvSpPr>
          <p:spPr>
            <a:xfrm rot="2700000">
              <a:off x="4789659" y="5347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8" name="Oval 3257"/>
            <p:cNvSpPr/>
            <p:nvPr/>
          </p:nvSpPr>
          <p:spPr>
            <a:xfrm rot="5340000">
              <a:off x="4802511" y="539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9" name="Oval 3258"/>
            <p:cNvSpPr/>
            <p:nvPr/>
          </p:nvSpPr>
          <p:spPr>
            <a:xfrm rot="6720000">
              <a:off x="4801079" y="5411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0" name="Oval 3259"/>
            <p:cNvSpPr/>
            <p:nvPr/>
          </p:nvSpPr>
          <p:spPr>
            <a:xfrm rot="8100000">
              <a:off x="4788322" y="5438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1" name="Oval 3260"/>
            <p:cNvSpPr/>
            <p:nvPr/>
          </p:nvSpPr>
          <p:spPr>
            <a:xfrm>
              <a:off x="4744300" y="5448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2" name="Oval 3261"/>
            <p:cNvSpPr/>
            <p:nvPr/>
          </p:nvSpPr>
          <p:spPr>
            <a:xfrm rot="9420000">
              <a:off x="4769404" y="5447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3" name="Oval 3262"/>
            <p:cNvSpPr/>
            <p:nvPr/>
          </p:nvSpPr>
          <p:spPr>
            <a:xfrm rot="1320000">
              <a:off x="4730587" y="5431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4" name="Oval 3263"/>
            <p:cNvSpPr/>
            <p:nvPr/>
          </p:nvSpPr>
          <p:spPr>
            <a:xfrm rot="4020000">
              <a:off x="4706257" y="5412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5" name="Oval 3264"/>
            <p:cNvSpPr/>
            <p:nvPr/>
          </p:nvSpPr>
          <p:spPr>
            <a:xfrm rot="2700000">
              <a:off x="4714033" y="5428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6" name="Oval 3265"/>
            <p:cNvSpPr/>
            <p:nvPr/>
          </p:nvSpPr>
          <p:spPr>
            <a:xfrm rot="5340000">
              <a:off x="4707979" y="539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7" name="Oval 3266"/>
            <p:cNvSpPr/>
            <p:nvPr/>
          </p:nvSpPr>
          <p:spPr>
            <a:xfrm rot="6720000">
              <a:off x="4706546" y="5362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8" name="Oval 3267"/>
            <p:cNvSpPr/>
            <p:nvPr/>
          </p:nvSpPr>
          <p:spPr>
            <a:xfrm rot="8100000">
              <a:off x="4712696" y="5356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9" name="Oval 3268"/>
            <p:cNvSpPr/>
            <p:nvPr/>
          </p:nvSpPr>
          <p:spPr>
            <a:xfrm rot="9420000">
              <a:off x="4731591" y="5334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0" name="Oval 3269"/>
            <p:cNvSpPr/>
            <p:nvPr/>
          </p:nvSpPr>
          <p:spPr>
            <a:xfrm>
              <a:off x="4723826" y="5415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2" name="Oval 3271"/>
            <p:cNvSpPr/>
            <p:nvPr/>
          </p:nvSpPr>
          <p:spPr>
            <a:xfrm>
              <a:off x="5049100" y="5487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3" name="Oval 3272"/>
            <p:cNvSpPr/>
            <p:nvPr/>
          </p:nvSpPr>
          <p:spPr>
            <a:xfrm rot="1320000">
              <a:off x="5073200" y="5486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4" name="Oval 3273"/>
            <p:cNvSpPr/>
            <p:nvPr/>
          </p:nvSpPr>
          <p:spPr>
            <a:xfrm rot="4020000">
              <a:off x="5105590" y="5516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5" name="Oval 3274"/>
            <p:cNvSpPr/>
            <p:nvPr/>
          </p:nvSpPr>
          <p:spPr>
            <a:xfrm rot="2700000">
              <a:off x="5094459" y="5499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6" name="Oval 3275"/>
            <p:cNvSpPr/>
            <p:nvPr/>
          </p:nvSpPr>
          <p:spPr>
            <a:xfrm rot="5340000">
              <a:off x="5107311" y="554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7" name="Oval 3276"/>
            <p:cNvSpPr/>
            <p:nvPr/>
          </p:nvSpPr>
          <p:spPr>
            <a:xfrm rot="6720000">
              <a:off x="5105879" y="5564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8" name="Oval 3277"/>
            <p:cNvSpPr/>
            <p:nvPr/>
          </p:nvSpPr>
          <p:spPr>
            <a:xfrm rot="8100000">
              <a:off x="5093122" y="5590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9" name="Oval 3278"/>
            <p:cNvSpPr/>
            <p:nvPr/>
          </p:nvSpPr>
          <p:spPr>
            <a:xfrm>
              <a:off x="5049100" y="5601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0" name="Oval 3279"/>
            <p:cNvSpPr/>
            <p:nvPr/>
          </p:nvSpPr>
          <p:spPr>
            <a:xfrm rot="9420000">
              <a:off x="5074204" y="5600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1" name="Oval 3280"/>
            <p:cNvSpPr/>
            <p:nvPr/>
          </p:nvSpPr>
          <p:spPr>
            <a:xfrm rot="1320000">
              <a:off x="5035387" y="5584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2" name="Oval 3281"/>
            <p:cNvSpPr/>
            <p:nvPr/>
          </p:nvSpPr>
          <p:spPr>
            <a:xfrm rot="4020000">
              <a:off x="5011057" y="5564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3" name="Oval 3282"/>
            <p:cNvSpPr/>
            <p:nvPr/>
          </p:nvSpPr>
          <p:spPr>
            <a:xfrm rot="2700000">
              <a:off x="5018833" y="5581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4" name="Oval 3283"/>
            <p:cNvSpPr/>
            <p:nvPr/>
          </p:nvSpPr>
          <p:spPr>
            <a:xfrm rot="5340000">
              <a:off x="5012779" y="554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5" name="Oval 3284"/>
            <p:cNvSpPr/>
            <p:nvPr/>
          </p:nvSpPr>
          <p:spPr>
            <a:xfrm rot="6720000">
              <a:off x="5011346" y="5515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6" name="Oval 3285"/>
            <p:cNvSpPr/>
            <p:nvPr/>
          </p:nvSpPr>
          <p:spPr>
            <a:xfrm rot="8100000">
              <a:off x="5017496" y="5509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7" name="Oval 3286"/>
            <p:cNvSpPr/>
            <p:nvPr/>
          </p:nvSpPr>
          <p:spPr>
            <a:xfrm rot="9420000">
              <a:off x="5036391" y="5486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8" name="Oval 3287"/>
            <p:cNvSpPr/>
            <p:nvPr/>
          </p:nvSpPr>
          <p:spPr>
            <a:xfrm>
              <a:off x="5028626" y="5567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0" name="Oval 3289"/>
            <p:cNvSpPr/>
            <p:nvPr/>
          </p:nvSpPr>
          <p:spPr>
            <a:xfrm>
              <a:off x="8401900" y="6402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1" name="Oval 3290"/>
            <p:cNvSpPr/>
            <p:nvPr/>
          </p:nvSpPr>
          <p:spPr>
            <a:xfrm rot="1320000">
              <a:off x="8426000" y="6401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2" name="Oval 3291"/>
            <p:cNvSpPr/>
            <p:nvPr/>
          </p:nvSpPr>
          <p:spPr>
            <a:xfrm rot="4020000">
              <a:off x="8458390" y="6430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3" name="Oval 3292"/>
            <p:cNvSpPr/>
            <p:nvPr/>
          </p:nvSpPr>
          <p:spPr>
            <a:xfrm rot="2700000">
              <a:off x="8447259" y="6414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4" name="Oval 3293"/>
            <p:cNvSpPr/>
            <p:nvPr/>
          </p:nvSpPr>
          <p:spPr>
            <a:xfrm rot="5340000">
              <a:off x="8460111" y="645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5" name="Oval 3294"/>
            <p:cNvSpPr/>
            <p:nvPr/>
          </p:nvSpPr>
          <p:spPr>
            <a:xfrm rot="6720000">
              <a:off x="8458679" y="6478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6" name="Oval 3295"/>
            <p:cNvSpPr/>
            <p:nvPr/>
          </p:nvSpPr>
          <p:spPr>
            <a:xfrm rot="8100000">
              <a:off x="8445922" y="6504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7" name="Oval 3296"/>
            <p:cNvSpPr/>
            <p:nvPr/>
          </p:nvSpPr>
          <p:spPr>
            <a:xfrm>
              <a:off x="8401900" y="6515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8" name="Oval 3297"/>
            <p:cNvSpPr/>
            <p:nvPr/>
          </p:nvSpPr>
          <p:spPr>
            <a:xfrm rot="9420000">
              <a:off x="8427004" y="6514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9" name="Oval 3298"/>
            <p:cNvSpPr/>
            <p:nvPr/>
          </p:nvSpPr>
          <p:spPr>
            <a:xfrm rot="1320000">
              <a:off x="8388187" y="6498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0" name="Oval 3299"/>
            <p:cNvSpPr/>
            <p:nvPr/>
          </p:nvSpPr>
          <p:spPr>
            <a:xfrm rot="4020000">
              <a:off x="8363857" y="6479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1" name="Oval 3300"/>
            <p:cNvSpPr/>
            <p:nvPr/>
          </p:nvSpPr>
          <p:spPr>
            <a:xfrm rot="2700000">
              <a:off x="8371633" y="6495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2" name="Oval 3301"/>
            <p:cNvSpPr/>
            <p:nvPr/>
          </p:nvSpPr>
          <p:spPr>
            <a:xfrm rot="5340000">
              <a:off x="8365579" y="645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3" name="Oval 3302"/>
            <p:cNvSpPr/>
            <p:nvPr/>
          </p:nvSpPr>
          <p:spPr>
            <a:xfrm rot="6720000">
              <a:off x="8364146" y="6429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4" name="Oval 3303"/>
            <p:cNvSpPr/>
            <p:nvPr/>
          </p:nvSpPr>
          <p:spPr>
            <a:xfrm rot="8100000">
              <a:off x="8370296" y="6423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5" name="Oval 3304"/>
            <p:cNvSpPr/>
            <p:nvPr/>
          </p:nvSpPr>
          <p:spPr>
            <a:xfrm rot="9420000">
              <a:off x="8389191" y="6400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6" name="Oval 3305"/>
            <p:cNvSpPr/>
            <p:nvPr/>
          </p:nvSpPr>
          <p:spPr>
            <a:xfrm>
              <a:off x="8381426" y="6481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8" name="Oval 3307"/>
            <p:cNvSpPr/>
            <p:nvPr/>
          </p:nvSpPr>
          <p:spPr>
            <a:xfrm>
              <a:off x="5430100" y="5563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9" name="Oval 3308"/>
            <p:cNvSpPr/>
            <p:nvPr/>
          </p:nvSpPr>
          <p:spPr>
            <a:xfrm rot="1320000">
              <a:off x="5454200" y="5562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0" name="Oval 3309"/>
            <p:cNvSpPr/>
            <p:nvPr/>
          </p:nvSpPr>
          <p:spPr>
            <a:xfrm rot="4020000">
              <a:off x="5486590" y="5592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1" name="Oval 3310"/>
            <p:cNvSpPr/>
            <p:nvPr/>
          </p:nvSpPr>
          <p:spPr>
            <a:xfrm rot="2700000">
              <a:off x="5475459" y="5576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2" name="Oval 3311"/>
            <p:cNvSpPr/>
            <p:nvPr/>
          </p:nvSpPr>
          <p:spPr>
            <a:xfrm rot="5340000">
              <a:off x="5488311"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3" name="Oval 3312"/>
            <p:cNvSpPr/>
            <p:nvPr/>
          </p:nvSpPr>
          <p:spPr>
            <a:xfrm rot="6720000">
              <a:off x="5486879" y="5640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4" name="Oval 3313"/>
            <p:cNvSpPr/>
            <p:nvPr/>
          </p:nvSpPr>
          <p:spPr>
            <a:xfrm rot="8100000">
              <a:off x="5474122" y="5666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5" name="Oval 3314"/>
            <p:cNvSpPr/>
            <p:nvPr/>
          </p:nvSpPr>
          <p:spPr>
            <a:xfrm>
              <a:off x="5430100" y="5677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6" name="Oval 3315"/>
            <p:cNvSpPr/>
            <p:nvPr/>
          </p:nvSpPr>
          <p:spPr>
            <a:xfrm rot="9420000">
              <a:off x="5455204" y="5676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7" name="Oval 3316"/>
            <p:cNvSpPr/>
            <p:nvPr/>
          </p:nvSpPr>
          <p:spPr>
            <a:xfrm rot="1320000">
              <a:off x="5416387" y="5660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8" name="Oval 3317"/>
            <p:cNvSpPr/>
            <p:nvPr/>
          </p:nvSpPr>
          <p:spPr>
            <a:xfrm rot="4020000">
              <a:off x="5392057" y="5641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9" name="Oval 3318"/>
            <p:cNvSpPr/>
            <p:nvPr/>
          </p:nvSpPr>
          <p:spPr>
            <a:xfrm rot="2700000">
              <a:off x="5399833" y="5657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0" name="Oval 3319"/>
            <p:cNvSpPr/>
            <p:nvPr/>
          </p:nvSpPr>
          <p:spPr>
            <a:xfrm rot="5340000">
              <a:off x="5393779" y="562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1" name="Oval 3320"/>
            <p:cNvSpPr/>
            <p:nvPr/>
          </p:nvSpPr>
          <p:spPr>
            <a:xfrm rot="6720000">
              <a:off x="5392346" y="5591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2" name="Oval 3321"/>
            <p:cNvSpPr/>
            <p:nvPr/>
          </p:nvSpPr>
          <p:spPr>
            <a:xfrm rot="8100000">
              <a:off x="5398496" y="5585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3" name="Oval 3322"/>
            <p:cNvSpPr/>
            <p:nvPr/>
          </p:nvSpPr>
          <p:spPr>
            <a:xfrm rot="9420000">
              <a:off x="5417391" y="5562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4" name="Oval 3323"/>
            <p:cNvSpPr/>
            <p:nvPr/>
          </p:nvSpPr>
          <p:spPr>
            <a:xfrm>
              <a:off x="5409626" y="5643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6" name="Oval 3325"/>
            <p:cNvSpPr/>
            <p:nvPr/>
          </p:nvSpPr>
          <p:spPr>
            <a:xfrm>
              <a:off x="5353900" y="5868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7" name="Oval 3326"/>
            <p:cNvSpPr/>
            <p:nvPr/>
          </p:nvSpPr>
          <p:spPr>
            <a:xfrm rot="1320000">
              <a:off x="5378000" y="5867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8" name="Oval 3327"/>
            <p:cNvSpPr/>
            <p:nvPr/>
          </p:nvSpPr>
          <p:spPr>
            <a:xfrm rot="4020000">
              <a:off x="5410390" y="5897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9" name="Oval 3328"/>
            <p:cNvSpPr/>
            <p:nvPr/>
          </p:nvSpPr>
          <p:spPr>
            <a:xfrm rot="2700000">
              <a:off x="5399259" y="5880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0" name="Oval 3329"/>
            <p:cNvSpPr/>
            <p:nvPr/>
          </p:nvSpPr>
          <p:spPr>
            <a:xfrm rot="5340000">
              <a:off x="5412111" y="592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1" name="Oval 3330"/>
            <p:cNvSpPr/>
            <p:nvPr/>
          </p:nvSpPr>
          <p:spPr>
            <a:xfrm rot="6720000">
              <a:off x="5410679" y="5945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2" name="Oval 3331"/>
            <p:cNvSpPr/>
            <p:nvPr/>
          </p:nvSpPr>
          <p:spPr>
            <a:xfrm rot="8100000">
              <a:off x="5397922" y="5971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3" name="Oval 3332"/>
            <p:cNvSpPr/>
            <p:nvPr/>
          </p:nvSpPr>
          <p:spPr>
            <a:xfrm>
              <a:off x="5353900" y="5982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4" name="Oval 3333"/>
            <p:cNvSpPr/>
            <p:nvPr/>
          </p:nvSpPr>
          <p:spPr>
            <a:xfrm rot="9420000">
              <a:off x="5379004" y="5981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5" name="Oval 3334"/>
            <p:cNvSpPr/>
            <p:nvPr/>
          </p:nvSpPr>
          <p:spPr>
            <a:xfrm rot="1320000">
              <a:off x="5340187" y="5965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6" name="Oval 3335"/>
            <p:cNvSpPr/>
            <p:nvPr/>
          </p:nvSpPr>
          <p:spPr>
            <a:xfrm rot="4020000">
              <a:off x="5315857" y="5945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7" name="Oval 3336"/>
            <p:cNvSpPr/>
            <p:nvPr/>
          </p:nvSpPr>
          <p:spPr>
            <a:xfrm rot="2700000">
              <a:off x="5323633" y="5962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8" name="Oval 3337"/>
            <p:cNvSpPr/>
            <p:nvPr/>
          </p:nvSpPr>
          <p:spPr>
            <a:xfrm rot="5340000">
              <a:off x="5317579" y="592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9" name="Oval 3338"/>
            <p:cNvSpPr/>
            <p:nvPr/>
          </p:nvSpPr>
          <p:spPr>
            <a:xfrm rot="6720000">
              <a:off x="5316146" y="5896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0" name="Oval 3339"/>
            <p:cNvSpPr/>
            <p:nvPr/>
          </p:nvSpPr>
          <p:spPr>
            <a:xfrm rot="8100000">
              <a:off x="5322296" y="5890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1" name="Oval 3340"/>
            <p:cNvSpPr/>
            <p:nvPr/>
          </p:nvSpPr>
          <p:spPr>
            <a:xfrm rot="9420000">
              <a:off x="5341191" y="5867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2" name="Oval 3341"/>
            <p:cNvSpPr/>
            <p:nvPr/>
          </p:nvSpPr>
          <p:spPr>
            <a:xfrm>
              <a:off x="5333426" y="5948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4" name="Oval 3343"/>
            <p:cNvSpPr/>
            <p:nvPr/>
          </p:nvSpPr>
          <p:spPr>
            <a:xfrm>
              <a:off x="6192100" y="5640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5" name="Oval 3344"/>
            <p:cNvSpPr/>
            <p:nvPr/>
          </p:nvSpPr>
          <p:spPr>
            <a:xfrm rot="1320000">
              <a:off x="6216200" y="5639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6" name="Oval 3345"/>
            <p:cNvSpPr/>
            <p:nvPr/>
          </p:nvSpPr>
          <p:spPr>
            <a:xfrm rot="4020000">
              <a:off x="6248590" y="5668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7" name="Oval 3346"/>
            <p:cNvSpPr/>
            <p:nvPr/>
          </p:nvSpPr>
          <p:spPr>
            <a:xfrm rot="2700000">
              <a:off x="6237459" y="5652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8" name="Oval 3347"/>
            <p:cNvSpPr/>
            <p:nvPr/>
          </p:nvSpPr>
          <p:spPr>
            <a:xfrm rot="5340000">
              <a:off x="6250311" y="569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9" name="Oval 3348"/>
            <p:cNvSpPr/>
            <p:nvPr/>
          </p:nvSpPr>
          <p:spPr>
            <a:xfrm rot="6720000">
              <a:off x="6248879" y="5716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0" name="Oval 3349"/>
            <p:cNvSpPr/>
            <p:nvPr/>
          </p:nvSpPr>
          <p:spPr>
            <a:xfrm rot="8100000">
              <a:off x="6236122" y="5742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1" name="Oval 3350"/>
            <p:cNvSpPr/>
            <p:nvPr/>
          </p:nvSpPr>
          <p:spPr>
            <a:xfrm>
              <a:off x="6192100" y="5753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2" name="Oval 3351"/>
            <p:cNvSpPr/>
            <p:nvPr/>
          </p:nvSpPr>
          <p:spPr>
            <a:xfrm rot="9420000">
              <a:off x="6217204" y="5752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3" name="Oval 3352"/>
            <p:cNvSpPr/>
            <p:nvPr/>
          </p:nvSpPr>
          <p:spPr>
            <a:xfrm rot="1320000">
              <a:off x="6178387" y="5736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4" name="Oval 3353"/>
            <p:cNvSpPr/>
            <p:nvPr/>
          </p:nvSpPr>
          <p:spPr>
            <a:xfrm rot="4020000">
              <a:off x="6154057" y="5717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5" name="Oval 3354"/>
            <p:cNvSpPr/>
            <p:nvPr/>
          </p:nvSpPr>
          <p:spPr>
            <a:xfrm rot="2700000">
              <a:off x="6161833" y="5733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6" name="Oval 3355"/>
            <p:cNvSpPr/>
            <p:nvPr/>
          </p:nvSpPr>
          <p:spPr>
            <a:xfrm rot="5340000">
              <a:off x="6155779" y="569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7" name="Oval 3356"/>
            <p:cNvSpPr/>
            <p:nvPr/>
          </p:nvSpPr>
          <p:spPr>
            <a:xfrm rot="6720000">
              <a:off x="6154346" y="5667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8" name="Oval 3357"/>
            <p:cNvSpPr/>
            <p:nvPr/>
          </p:nvSpPr>
          <p:spPr>
            <a:xfrm rot="8100000">
              <a:off x="6160496" y="5661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9" name="Oval 3358"/>
            <p:cNvSpPr/>
            <p:nvPr/>
          </p:nvSpPr>
          <p:spPr>
            <a:xfrm rot="9420000">
              <a:off x="6179391" y="5638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0" name="Oval 3359"/>
            <p:cNvSpPr/>
            <p:nvPr/>
          </p:nvSpPr>
          <p:spPr>
            <a:xfrm>
              <a:off x="6171626" y="5719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2" name="Oval 3361"/>
            <p:cNvSpPr/>
            <p:nvPr/>
          </p:nvSpPr>
          <p:spPr>
            <a:xfrm>
              <a:off x="6344500" y="5792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3" name="Oval 3362"/>
            <p:cNvSpPr/>
            <p:nvPr/>
          </p:nvSpPr>
          <p:spPr>
            <a:xfrm rot="1320000">
              <a:off x="6368600" y="5791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4" name="Oval 3363"/>
            <p:cNvSpPr/>
            <p:nvPr/>
          </p:nvSpPr>
          <p:spPr>
            <a:xfrm rot="4020000">
              <a:off x="6400990" y="5820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5" name="Oval 3364"/>
            <p:cNvSpPr/>
            <p:nvPr/>
          </p:nvSpPr>
          <p:spPr>
            <a:xfrm rot="2700000">
              <a:off x="6389859" y="5804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6" name="Oval 3365"/>
            <p:cNvSpPr/>
            <p:nvPr/>
          </p:nvSpPr>
          <p:spPr>
            <a:xfrm rot="5340000">
              <a:off x="6402711"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7" name="Oval 3366"/>
            <p:cNvSpPr/>
            <p:nvPr/>
          </p:nvSpPr>
          <p:spPr>
            <a:xfrm rot="6720000">
              <a:off x="6401279" y="5868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8" name="Oval 3367"/>
            <p:cNvSpPr/>
            <p:nvPr/>
          </p:nvSpPr>
          <p:spPr>
            <a:xfrm rot="8100000">
              <a:off x="6388522" y="5895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9" name="Oval 3368"/>
            <p:cNvSpPr/>
            <p:nvPr/>
          </p:nvSpPr>
          <p:spPr>
            <a:xfrm>
              <a:off x="6344500" y="5906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0" name="Oval 3369"/>
            <p:cNvSpPr/>
            <p:nvPr/>
          </p:nvSpPr>
          <p:spPr>
            <a:xfrm rot="9420000">
              <a:off x="6369604" y="5904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1" name="Oval 3370"/>
            <p:cNvSpPr/>
            <p:nvPr/>
          </p:nvSpPr>
          <p:spPr>
            <a:xfrm rot="1320000">
              <a:off x="6330787" y="5888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2" name="Oval 3371"/>
            <p:cNvSpPr/>
            <p:nvPr/>
          </p:nvSpPr>
          <p:spPr>
            <a:xfrm rot="4020000">
              <a:off x="6306457" y="5869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3" name="Oval 3372"/>
            <p:cNvSpPr/>
            <p:nvPr/>
          </p:nvSpPr>
          <p:spPr>
            <a:xfrm rot="2700000">
              <a:off x="6314233" y="5885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4" name="Oval 3373"/>
            <p:cNvSpPr/>
            <p:nvPr/>
          </p:nvSpPr>
          <p:spPr>
            <a:xfrm rot="5340000">
              <a:off x="6308179"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5" name="Oval 3374"/>
            <p:cNvSpPr/>
            <p:nvPr/>
          </p:nvSpPr>
          <p:spPr>
            <a:xfrm rot="6720000">
              <a:off x="6306746" y="5820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6" name="Oval 3375"/>
            <p:cNvSpPr/>
            <p:nvPr/>
          </p:nvSpPr>
          <p:spPr>
            <a:xfrm rot="8100000">
              <a:off x="6312896" y="5814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7" name="Oval 3376"/>
            <p:cNvSpPr/>
            <p:nvPr/>
          </p:nvSpPr>
          <p:spPr>
            <a:xfrm rot="9420000">
              <a:off x="6331791" y="5791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8" name="Oval 3377"/>
            <p:cNvSpPr/>
            <p:nvPr/>
          </p:nvSpPr>
          <p:spPr>
            <a:xfrm>
              <a:off x="6324026" y="5872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0" name="Oval 3379"/>
            <p:cNvSpPr/>
            <p:nvPr/>
          </p:nvSpPr>
          <p:spPr>
            <a:xfrm>
              <a:off x="6573100" y="571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1" name="Oval 3380"/>
            <p:cNvSpPr/>
            <p:nvPr/>
          </p:nvSpPr>
          <p:spPr>
            <a:xfrm rot="1320000">
              <a:off x="6597200" y="571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2" name="Oval 3381"/>
            <p:cNvSpPr/>
            <p:nvPr/>
          </p:nvSpPr>
          <p:spPr>
            <a:xfrm rot="4020000">
              <a:off x="6629590" y="574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3" name="Oval 3382"/>
            <p:cNvSpPr/>
            <p:nvPr/>
          </p:nvSpPr>
          <p:spPr>
            <a:xfrm rot="2700000">
              <a:off x="6618459" y="572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4" name="Oval 3383"/>
            <p:cNvSpPr/>
            <p:nvPr/>
          </p:nvSpPr>
          <p:spPr>
            <a:xfrm rot="5340000">
              <a:off x="6631311"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5" name="Oval 3384"/>
            <p:cNvSpPr/>
            <p:nvPr/>
          </p:nvSpPr>
          <p:spPr>
            <a:xfrm rot="6720000">
              <a:off x="6629879" y="579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6" name="Oval 3385"/>
            <p:cNvSpPr/>
            <p:nvPr/>
          </p:nvSpPr>
          <p:spPr>
            <a:xfrm rot="8100000">
              <a:off x="6617122" y="581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7" name="Oval 3386"/>
            <p:cNvSpPr/>
            <p:nvPr/>
          </p:nvSpPr>
          <p:spPr>
            <a:xfrm>
              <a:off x="6573100" y="582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8" name="Oval 3387"/>
            <p:cNvSpPr/>
            <p:nvPr/>
          </p:nvSpPr>
          <p:spPr>
            <a:xfrm rot="9420000">
              <a:off x="6598204" y="582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9" name="Oval 3388"/>
            <p:cNvSpPr/>
            <p:nvPr/>
          </p:nvSpPr>
          <p:spPr>
            <a:xfrm rot="1320000">
              <a:off x="6559387" y="581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0" name="Oval 3389"/>
            <p:cNvSpPr/>
            <p:nvPr/>
          </p:nvSpPr>
          <p:spPr>
            <a:xfrm rot="4020000">
              <a:off x="6535057" y="579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1" name="Oval 3390"/>
            <p:cNvSpPr/>
            <p:nvPr/>
          </p:nvSpPr>
          <p:spPr>
            <a:xfrm rot="2700000">
              <a:off x="6542833" y="580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2" name="Oval 3391"/>
            <p:cNvSpPr/>
            <p:nvPr/>
          </p:nvSpPr>
          <p:spPr>
            <a:xfrm rot="5340000">
              <a:off x="6536779"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3" name="Oval 3392"/>
            <p:cNvSpPr/>
            <p:nvPr/>
          </p:nvSpPr>
          <p:spPr>
            <a:xfrm rot="6720000">
              <a:off x="6535346" y="574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4" name="Oval 3393"/>
            <p:cNvSpPr/>
            <p:nvPr/>
          </p:nvSpPr>
          <p:spPr>
            <a:xfrm rot="8100000">
              <a:off x="6541496" y="573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5" name="Oval 3394"/>
            <p:cNvSpPr/>
            <p:nvPr/>
          </p:nvSpPr>
          <p:spPr>
            <a:xfrm rot="9420000">
              <a:off x="6560391" y="571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6" name="Oval 3395"/>
            <p:cNvSpPr/>
            <p:nvPr/>
          </p:nvSpPr>
          <p:spPr>
            <a:xfrm>
              <a:off x="6552626" y="579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8" name="Oval 3397"/>
            <p:cNvSpPr/>
            <p:nvPr/>
          </p:nvSpPr>
          <p:spPr>
            <a:xfrm>
              <a:off x="6496900" y="602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9" name="Oval 3398"/>
            <p:cNvSpPr/>
            <p:nvPr/>
          </p:nvSpPr>
          <p:spPr>
            <a:xfrm rot="1320000">
              <a:off x="6521000" y="602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0" name="Oval 3399"/>
            <p:cNvSpPr/>
            <p:nvPr/>
          </p:nvSpPr>
          <p:spPr>
            <a:xfrm rot="4020000">
              <a:off x="6553390" y="604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1" name="Oval 3400"/>
            <p:cNvSpPr/>
            <p:nvPr/>
          </p:nvSpPr>
          <p:spPr>
            <a:xfrm rot="2700000">
              <a:off x="6542259" y="603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2" name="Oval 3401"/>
            <p:cNvSpPr/>
            <p:nvPr/>
          </p:nvSpPr>
          <p:spPr>
            <a:xfrm rot="5340000">
              <a:off x="6555111"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3" name="Oval 3402"/>
            <p:cNvSpPr/>
            <p:nvPr/>
          </p:nvSpPr>
          <p:spPr>
            <a:xfrm rot="6720000">
              <a:off x="6553679" y="609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4" name="Oval 3403"/>
            <p:cNvSpPr/>
            <p:nvPr/>
          </p:nvSpPr>
          <p:spPr>
            <a:xfrm rot="8100000">
              <a:off x="6540922" y="612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5" name="Oval 3404"/>
            <p:cNvSpPr/>
            <p:nvPr/>
          </p:nvSpPr>
          <p:spPr>
            <a:xfrm>
              <a:off x="6496900" y="613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6" name="Oval 3405"/>
            <p:cNvSpPr/>
            <p:nvPr/>
          </p:nvSpPr>
          <p:spPr>
            <a:xfrm rot="9420000">
              <a:off x="6522004" y="613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7" name="Oval 3406"/>
            <p:cNvSpPr/>
            <p:nvPr/>
          </p:nvSpPr>
          <p:spPr>
            <a:xfrm rot="1320000">
              <a:off x="6483187" y="611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8" name="Oval 3407"/>
            <p:cNvSpPr/>
            <p:nvPr/>
          </p:nvSpPr>
          <p:spPr>
            <a:xfrm rot="4020000">
              <a:off x="6458857" y="609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9" name="Oval 3408"/>
            <p:cNvSpPr/>
            <p:nvPr/>
          </p:nvSpPr>
          <p:spPr>
            <a:xfrm rot="2700000">
              <a:off x="6466633" y="611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0" name="Oval 3409"/>
            <p:cNvSpPr/>
            <p:nvPr/>
          </p:nvSpPr>
          <p:spPr>
            <a:xfrm rot="5340000">
              <a:off x="6460579"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1" name="Oval 3410"/>
            <p:cNvSpPr/>
            <p:nvPr/>
          </p:nvSpPr>
          <p:spPr>
            <a:xfrm rot="6720000">
              <a:off x="6459146" y="604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2" name="Oval 3411"/>
            <p:cNvSpPr/>
            <p:nvPr/>
          </p:nvSpPr>
          <p:spPr>
            <a:xfrm rot="8100000">
              <a:off x="6465296" y="604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3" name="Oval 3412"/>
            <p:cNvSpPr/>
            <p:nvPr/>
          </p:nvSpPr>
          <p:spPr>
            <a:xfrm rot="9420000">
              <a:off x="6484191" y="601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4" name="Oval 3413"/>
            <p:cNvSpPr/>
            <p:nvPr/>
          </p:nvSpPr>
          <p:spPr>
            <a:xfrm>
              <a:off x="6476426" y="610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6" name="Oval 3415"/>
            <p:cNvSpPr/>
            <p:nvPr/>
          </p:nvSpPr>
          <p:spPr>
            <a:xfrm>
              <a:off x="4972900" y="1677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7" name="Oval 3416"/>
            <p:cNvSpPr/>
            <p:nvPr/>
          </p:nvSpPr>
          <p:spPr>
            <a:xfrm rot="1320000">
              <a:off x="4997000" y="1676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8" name="Oval 3417"/>
            <p:cNvSpPr/>
            <p:nvPr/>
          </p:nvSpPr>
          <p:spPr>
            <a:xfrm rot="4020000">
              <a:off x="5029390" y="1706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9" name="Oval 3418"/>
            <p:cNvSpPr/>
            <p:nvPr/>
          </p:nvSpPr>
          <p:spPr>
            <a:xfrm rot="2700000">
              <a:off x="5018259" y="1689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0" name="Oval 3419"/>
            <p:cNvSpPr/>
            <p:nvPr/>
          </p:nvSpPr>
          <p:spPr>
            <a:xfrm rot="5340000">
              <a:off x="5031111" y="173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1" name="Oval 3420"/>
            <p:cNvSpPr/>
            <p:nvPr/>
          </p:nvSpPr>
          <p:spPr>
            <a:xfrm rot="6720000">
              <a:off x="5029679" y="1754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2" name="Oval 3421"/>
            <p:cNvSpPr/>
            <p:nvPr/>
          </p:nvSpPr>
          <p:spPr>
            <a:xfrm rot="8100000">
              <a:off x="5016922" y="1780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3" name="Oval 3422"/>
            <p:cNvSpPr/>
            <p:nvPr/>
          </p:nvSpPr>
          <p:spPr>
            <a:xfrm>
              <a:off x="4972900" y="1791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4" name="Oval 3423"/>
            <p:cNvSpPr/>
            <p:nvPr/>
          </p:nvSpPr>
          <p:spPr>
            <a:xfrm rot="9420000">
              <a:off x="4998004" y="1790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5" name="Oval 3424"/>
            <p:cNvSpPr/>
            <p:nvPr/>
          </p:nvSpPr>
          <p:spPr>
            <a:xfrm rot="1320000">
              <a:off x="4959187" y="1774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6" name="Oval 3425"/>
            <p:cNvSpPr/>
            <p:nvPr/>
          </p:nvSpPr>
          <p:spPr>
            <a:xfrm rot="4020000">
              <a:off x="4934857" y="1754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7" name="Oval 3426"/>
            <p:cNvSpPr/>
            <p:nvPr/>
          </p:nvSpPr>
          <p:spPr>
            <a:xfrm rot="2700000">
              <a:off x="4942633" y="1771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8" name="Oval 3427"/>
            <p:cNvSpPr/>
            <p:nvPr/>
          </p:nvSpPr>
          <p:spPr>
            <a:xfrm rot="5340000">
              <a:off x="4936579" y="173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9" name="Oval 3428"/>
            <p:cNvSpPr/>
            <p:nvPr/>
          </p:nvSpPr>
          <p:spPr>
            <a:xfrm rot="6720000">
              <a:off x="4935146" y="1705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0" name="Oval 3429"/>
            <p:cNvSpPr/>
            <p:nvPr/>
          </p:nvSpPr>
          <p:spPr>
            <a:xfrm rot="8100000">
              <a:off x="4941296" y="1699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1" name="Oval 3430"/>
            <p:cNvSpPr/>
            <p:nvPr/>
          </p:nvSpPr>
          <p:spPr>
            <a:xfrm rot="9420000">
              <a:off x="4960191" y="1676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2" name="Oval 3431"/>
            <p:cNvSpPr/>
            <p:nvPr/>
          </p:nvSpPr>
          <p:spPr>
            <a:xfrm>
              <a:off x="4952426" y="1757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4" name="Oval 3433"/>
            <p:cNvSpPr/>
            <p:nvPr/>
          </p:nvSpPr>
          <p:spPr>
            <a:xfrm>
              <a:off x="5125300" y="1830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5" name="Oval 3434"/>
            <p:cNvSpPr/>
            <p:nvPr/>
          </p:nvSpPr>
          <p:spPr>
            <a:xfrm rot="1320000">
              <a:off x="5149400" y="1829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6" name="Oval 3435"/>
            <p:cNvSpPr/>
            <p:nvPr/>
          </p:nvSpPr>
          <p:spPr>
            <a:xfrm rot="4020000">
              <a:off x="5181790" y="1858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7" name="Oval 3436"/>
            <p:cNvSpPr/>
            <p:nvPr/>
          </p:nvSpPr>
          <p:spPr>
            <a:xfrm rot="2700000">
              <a:off x="5170659" y="1842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8" name="Oval 3437"/>
            <p:cNvSpPr/>
            <p:nvPr/>
          </p:nvSpPr>
          <p:spPr>
            <a:xfrm rot="5340000">
              <a:off x="5183511"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9" name="Oval 3438"/>
            <p:cNvSpPr/>
            <p:nvPr/>
          </p:nvSpPr>
          <p:spPr>
            <a:xfrm rot="6720000">
              <a:off x="5182079" y="1906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0" name="Oval 3439"/>
            <p:cNvSpPr/>
            <p:nvPr/>
          </p:nvSpPr>
          <p:spPr>
            <a:xfrm rot="8100000">
              <a:off x="5169322" y="1932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1" name="Oval 3440"/>
            <p:cNvSpPr/>
            <p:nvPr/>
          </p:nvSpPr>
          <p:spPr>
            <a:xfrm>
              <a:off x="5125300" y="1943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2" name="Oval 3441"/>
            <p:cNvSpPr/>
            <p:nvPr/>
          </p:nvSpPr>
          <p:spPr>
            <a:xfrm rot="9420000">
              <a:off x="5150404" y="1942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3" name="Oval 3442"/>
            <p:cNvSpPr/>
            <p:nvPr/>
          </p:nvSpPr>
          <p:spPr>
            <a:xfrm rot="1320000">
              <a:off x="5111587" y="1926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4" name="Oval 3443"/>
            <p:cNvSpPr/>
            <p:nvPr/>
          </p:nvSpPr>
          <p:spPr>
            <a:xfrm rot="4020000">
              <a:off x="5087257" y="1907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5" name="Oval 3444"/>
            <p:cNvSpPr/>
            <p:nvPr/>
          </p:nvSpPr>
          <p:spPr>
            <a:xfrm rot="2700000">
              <a:off x="5095033" y="1923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6" name="Oval 3445"/>
            <p:cNvSpPr/>
            <p:nvPr/>
          </p:nvSpPr>
          <p:spPr>
            <a:xfrm rot="5340000">
              <a:off x="5088979"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7" name="Oval 3446"/>
            <p:cNvSpPr/>
            <p:nvPr/>
          </p:nvSpPr>
          <p:spPr>
            <a:xfrm rot="6720000">
              <a:off x="5087546" y="1857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8" name="Oval 3447"/>
            <p:cNvSpPr/>
            <p:nvPr/>
          </p:nvSpPr>
          <p:spPr>
            <a:xfrm rot="8100000">
              <a:off x="5093696" y="1851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9" name="Oval 3448"/>
            <p:cNvSpPr/>
            <p:nvPr/>
          </p:nvSpPr>
          <p:spPr>
            <a:xfrm rot="9420000">
              <a:off x="5112591" y="1828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0" name="Oval 3449"/>
            <p:cNvSpPr/>
            <p:nvPr/>
          </p:nvSpPr>
          <p:spPr>
            <a:xfrm>
              <a:off x="5104826" y="1909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2" name="Oval 3451"/>
            <p:cNvSpPr/>
            <p:nvPr/>
          </p:nvSpPr>
          <p:spPr>
            <a:xfrm>
              <a:off x="5353900" y="1753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3" name="Oval 3452"/>
            <p:cNvSpPr/>
            <p:nvPr/>
          </p:nvSpPr>
          <p:spPr>
            <a:xfrm rot="1320000">
              <a:off x="5378000" y="1752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4" name="Oval 3453"/>
            <p:cNvSpPr/>
            <p:nvPr/>
          </p:nvSpPr>
          <p:spPr>
            <a:xfrm rot="4020000">
              <a:off x="5410390" y="1782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5" name="Oval 3454"/>
            <p:cNvSpPr/>
            <p:nvPr/>
          </p:nvSpPr>
          <p:spPr>
            <a:xfrm rot="2700000">
              <a:off x="5399259" y="1766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6" name="Oval 3455"/>
            <p:cNvSpPr/>
            <p:nvPr/>
          </p:nvSpPr>
          <p:spPr>
            <a:xfrm rot="5340000">
              <a:off x="5412111" y="181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7" name="Oval 3456"/>
            <p:cNvSpPr/>
            <p:nvPr/>
          </p:nvSpPr>
          <p:spPr>
            <a:xfrm rot="6720000">
              <a:off x="5410679" y="1830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8" name="Oval 3457"/>
            <p:cNvSpPr/>
            <p:nvPr/>
          </p:nvSpPr>
          <p:spPr>
            <a:xfrm rot="8100000">
              <a:off x="5397922" y="1856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9" name="Oval 3458"/>
            <p:cNvSpPr/>
            <p:nvPr/>
          </p:nvSpPr>
          <p:spPr>
            <a:xfrm>
              <a:off x="5353900" y="1867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0" name="Oval 3459"/>
            <p:cNvSpPr/>
            <p:nvPr/>
          </p:nvSpPr>
          <p:spPr>
            <a:xfrm rot="9420000">
              <a:off x="5379004" y="1866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1" name="Oval 3460"/>
            <p:cNvSpPr/>
            <p:nvPr/>
          </p:nvSpPr>
          <p:spPr>
            <a:xfrm rot="1320000">
              <a:off x="5340187" y="1850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2" name="Oval 3461"/>
            <p:cNvSpPr/>
            <p:nvPr/>
          </p:nvSpPr>
          <p:spPr>
            <a:xfrm rot="4020000">
              <a:off x="5315857" y="1831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3" name="Oval 3462"/>
            <p:cNvSpPr/>
            <p:nvPr/>
          </p:nvSpPr>
          <p:spPr>
            <a:xfrm rot="2700000">
              <a:off x="5323633" y="1847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4" name="Oval 3463"/>
            <p:cNvSpPr/>
            <p:nvPr/>
          </p:nvSpPr>
          <p:spPr>
            <a:xfrm rot="5340000">
              <a:off x="5317579" y="181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5" name="Oval 3464"/>
            <p:cNvSpPr/>
            <p:nvPr/>
          </p:nvSpPr>
          <p:spPr>
            <a:xfrm rot="6720000">
              <a:off x="5316146" y="1781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6" name="Oval 3465"/>
            <p:cNvSpPr/>
            <p:nvPr/>
          </p:nvSpPr>
          <p:spPr>
            <a:xfrm rot="8100000">
              <a:off x="5322296" y="1775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7" name="Oval 3466"/>
            <p:cNvSpPr/>
            <p:nvPr/>
          </p:nvSpPr>
          <p:spPr>
            <a:xfrm rot="9420000">
              <a:off x="5341191" y="1752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8" name="Oval 3467"/>
            <p:cNvSpPr/>
            <p:nvPr/>
          </p:nvSpPr>
          <p:spPr>
            <a:xfrm>
              <a:off x="5333426" y="1833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0" name="Oval 3469"/>
            <p:cNvSpPr/>
            <p:nvPr/>
          </p:nvSpPr>
          <p:spPr>
            <a:xfrm>
              <a:off x="5277700" y="2058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1" name="Oval 3470"/>
            <p:cNvSpPr/>
            <p:nvPr/>
          </p:nvSpPr>
          <p:spPr>
            <a:xfrm rot="1320000">
              <a:off x="5301800" y="2057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2" name="Oval 3471"/>
            <p:cNvSpPr/>
            <p:nvPr/>
          </p:nvSpPr>
          <p:spPr>
            <a:xfrm rot="4020000">
              <a:off x="5334190" y="2087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3" name="Oval 3472"/>
            <p:cNvSpPr/>
            <p:nvPr/>
          </p:nvSpPr>
          <p:spPr>
            <a:xfrm rot="2700000">
              <a:off x="5323059" y="2070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4" name="Oval 3473"/>
            <p:cNvSpPr/>
            <p:nvPr/>
          </p:nvSpPr>
          <p:spPr>
            <a:xfrm rot="5340000">
              <a:off x="5335911"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5" name="Oval 3474"/>
            <p:cNvSpPr/>
            <p:nvPr/>
          </p:nvSpPr>
          <p:spPr>
            <a:xfrm rot="6720000">
              <a:off x="5334479" y="2135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6" name="Oval 3475"/>
            <p:cNvSpPr/>
            <p:nvPr/>
          </p:nvSpPr>
          <p:spPr>
            <a:xfrm rot="8100000">
              <a:off x="5321722" y="2161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7" name="Oval 3476"/>
            <p:cNvSpPr/>
            <p:nvPr/>
          </p:nvSpPr>
          <p:spPr>
            <a:xfrm>
              <a:off x="5277700" y="2172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8" name="Oval 3477"/>
            <p:cNvSpPr/>
            <p:nvPr/>
          </p:nvSpPr>
          <p:spPr>
            <a:xfrm rot="9420000">
              <a:off x="5302804" y="2171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9" name="Oval 3478"/>
            <p:cNvSpPr/>
            <p:nvPr/>
          </p:nvSpPr>
          <p:spPr>
            <a:xfrm rot="1320000">
              <a:off x="5263987" y="2155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0" name="Oval 3479"/>
            <p:cNvSpPr/>
            <p:nvPr/>
          </p:nvSpPr>
          <p:spPr>
            <a:xfrm rot="4020000">
              <a:off x="5239657" y="2135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1" name="Oval 3480"/>
            <p:cNvSpPr/>
            <p:nvPr/>
          </p:nvSpPr>
          <p:spPr>
            <a:xfrm rot="2700000">
              <a:off x="5247433" y="2152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2" name="Oval 3481"/>
            <p:cNvSpPr/>
            <p:nvPr/>
          </p:nvSpPr>
          <p:spPr>
            <a:xfrm rot="5340000">
              <a:off x="5241379"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3" name="Oval 3482"/>
            <p:cNvSpPr/>
            <p:nvPr/>
          </p:nvSpPr>
          <p:spPr>
            <a:xfrm rot="6720000">
              <a:off x="5239946" y="2086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4" name="Oval 3483"/>
            <p:cNvSpPr/>
            <p:nvPr/>
          </p:nvSpPr>
          <p:spPr>
            <a:xfrm rot="8100000">
              <a:off x="5246096" y="2080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5" name="Oval 3484"/>
            <p:cNvSpPr/>
            <p:nvPr/>
          </p:nvSpPr>
          <p:spPr>
            <a:xfrm rot="9420000">
              <a:off x="5264991" y="2057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6" name="Oval 3485"/>
            <p:cNvSpPr/>
            <p:nvPr/>
          </p:nvSpPr>
          <p:spPr>
            <a:xfrm>
              <a:off x="5257226" y="2138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8" name="Oval 3487"/>
            <p:cNvSpPr/>
            <p:nvPr/>
          </p:nvSpPr>
          <p:spPr>
            <a:xfrm>
              <a:off x="6115900" y="1830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9" name="Oval 3488"/>
            <p:cNvSpPr/>
            <p:nvPr/>
          </p:nvSpPr>
          <p:spPr>
            <a:xfrm rot="1320000">
              <a:off x="6140000" y="1829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0" name="Oval 3489"/>
            <p:cNvSpPr/>
            <p:nvPr/>
          </p:nvSpPr>
          <p:spPr>
            <a:xfrm rot="4020000">
              <a:off x="6172390" y="1858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1" name="Oval 3490"/>
            <p:cNvSpPr/>
            <p:nvPr/>
          </p:nvSpPr>
          <p:spPr>
            <a:xfrm rot="2700000">
              <a:off x="6161259" y="1842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2" name="Oval 3491"/>
            <p:cNvSpPr/>
            <p:nvPr/>
          </p:nvSpPr>
          <p:spPr>
            <a:xfrm rot="5340000">
              <a:off x="6174111"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3" name="Oval 3492"/>
            <p:cNvSpPr/>
            <p:nvPr/>
          </p:nvSpPr>
          <p:spPr>
            <a:xfrm rot="6720000">
              <a:off x="6172679" y="1906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4" name="Oval 3493"/>
            <p:cNvSpPr/>
            <p:nvPr/>
          </p:nvSpPr>
          <p:spPr>
            <a:xfrm rot="8100000">
              <a:off x="6159922" y="1932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5" name="Oval 3494"/>
            <p:cNvSpPr/>
            <p:nvPr/>
          </p:nvSpPr>
          <p:spPr>
            <a:xfrm>
              <a:off x="6115900" y="1943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6" name="Oval 3495"/>
            <p:cNvSpPr/>
            <p:nvPr/>
          </p:nvSpPr>
          <p:spPr>
            <a:xfrm rot="9420000">
              <a:off x="6141004" y="1942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7" name="Oval 3496"/>
            <p:cNvSpPr/>
            <p:nvPr/>
          </p:nvSpPr>
          <p:spPr>
            <a:xfrm rot="1320000">
              <a:off x="6102187" y="1926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8" name="Oval 3497"/>
            <p:cNvSpPr/>
            <p:nvPr/>
          </p:nvSpPr>
          <p:spPr>
            <a:xfrm rot="4020000">
              <a:off x="6077857" y="1907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9" name="Oval 3498"/>
            <p:cNvSpPr/>
            <p:nvPr/>
          </p:nvSpPr>
          <p:spPr>
            <a:xfrm rot="2700000">
              <a:off x="6085633" y="1923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0" name="Oval 3499"/>
            <p:cNvSpPr/>
            <p:nvPr/>
          </p:nvSpPr>
          <p:spPr>
            <a:xfrm rot="5340000">
              <a:off x="6079579"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1" name="Oval 3500"/>
            <p:cNvSpPr/>
            <p:nvPr/>
          </p:nvSpPr>
          <p:spPr>
            <a:xfrm rot="6720000">
              <a:off x="6078146" y="1857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2" name="Oval 3501"/>
            <p:cNvSpPr/>
            <p:nvPr/>
          </p:nvSpPr>
          <p:spPr>
            <a:xfrm rot="8100000">
              <a:off x="6084296" y="1851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3" name="Oval 3502"/>
            <p:cNvSpPr/>
            <p:nvPr/>
          </p:nvSpPr>
          <p:spPr>
            <a:xfrm rot="9420000">
              <a:off x="6103191" y="1828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4" name="Oval 3503"/>
            <p:cNvSpPr/>
            <p:nvPr/>
          </p:nvSpPr>
          <p:spPr>
            <a:xfrm>
              <a:off x="6095426" y="1909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6" name="Oval 3505"/>
            <p:cNvSpPr/>
            <p:nvPr/>
          </p:nvSpPr>
          <p:spPr>
            <a:xfrm>
              <a:off x="6268300" y="1982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7" name="Oval 3506"/>
            <p:cNvSpPr/>
            <p:nvPr/>
          </p:nvSpPr>
          <p:spPr>
            <a:xfrm rot="1320000">
              <a:off x="6292400" y="1981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8" name="Oval 3507"/>
            <p:cNvSpPr/>
            <p:nvPr/>
          </p:nvSpPr>
          <p:spPr>
            <a:xfrm rot="4020000">
              <a:off x="6324790" y="2010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9" name="Oval 3508"/>
            <p:cNvSpPr/>
            <p:nvPr/>
          </p:nvSpPr>
          <p:spPr>
            <a:xfrm rot="2700000">
              <a:off x="6313659" y="1994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0" name="Oval 3509"/>
            <p:cNvSpPr/>
            <p:nvPr/>
          </p:nvSpPr>
          <p:spPr>
            <a:xfrm rot="5340000">
              <a:off x="6326511" y="203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1" name="Oval 3510"/>
            <p:cNvSpPr/>
            <p:nvPr/>
          </p:nvSpPr>
          <p:spPr>
            <a:xfrm rot="6720000">
              <a:off x="6325079" y="2058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2" name="Oval 3511"/>
            <p:cNvSpPr/>
            <p:nvPr/>
          </p:nvSpPr>
          <p:spPr>
            <a:xfrm rot="8100000">
              <a:off x="6312322" y="2085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3" name="Oval 3512"/>
            <p:cNvSpPr/>
            <p:nvPr/>
          </p:nvSpPr>
          <p:spPr>
            <a:xfrm>
              <a:off x="6268300" y="2096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4" name="Oval 3513"/>
            <p:cNvSpPr/>
            <p:nvPr/>
          </p:nvSpPr>
          <p:spPr>
            <a:xfrm rot="9420000">
              <a:off x="6293404" y="2094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5" name="Oval 3514"/>
            <p:cNvSpPr/>
            <p:nvPr/>
          </p:nvSpPr>
          <p:spPr>
            <a:xfrm rot="1320000">
              <a:off x="6254587" y="2078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6" name="Oval 3515"/>
            <p:cNvSpPr/>
            <p:nvPr/>
          </p:nvSpPr>
          <p:spPr>
            <a:xfrm rot="4020000">
              <a:off x="6230257" y="2059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7" name="Oval 3516"/>
            <p:cNvSpPr/>
            <p:nvPr/>
          </p:nvSpPr>
          <p:spPr>
            <a:xfrm rot="2700000">
              <a:off x="6238033" y="2075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8" name="Oval 3517"/>
            <p:cNvSpPr/>
            <p:nvPr/>
          </p:nvSpPr>
          <p:spPr>
            <a:xfrm rot="5340000">
              <a:off x="6231979" y="203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9" name="Oval 3518"/>
            <p:cNvSpPr/>
            <p:nvPr/>
          </p:nvSpPr>
          <p:spPr>
            <a:xfrm rot="6720000">
              <a:off x="6230546" y="2010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0" name="Oval 3519"/>
            <p:cNvSpPr/>
            <p:nvPr/>
          </p:nvSpPr>
          <p:spPr>
            <a:xfrm rot="8100000">
              <a:off x="6236696" y="2004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1" name="Oval 3520"/>
            <p:cNvSpPr/>
            <p:nvPr/>
          </p:nvSpPr>
          <p:spPr>
            <a:xfrm rot="9420000">
              <a:off x="6255591" y="1981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2" name="Oval 3521"/>
            <p:cNvSpPr/>
            <p:nvPr/>
          </p:nvSpPr>
          <p:spPr>
            <a:xfrm>
              <a:off x="6247826" y="2062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4" name="Oval 3523"/>
            <p:cNvSpPr/>
            <p:nvPr/>
          </p:nvSpPr>
          <p:spPr>
            <a:xfrm>
              <a:off x="6496900" y="190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5" name="Oval 3524"/>
            <p:cNvSpPr/>
            <p:nvPr/>
          </p:nvSpPr>
          <p:spPr>
            <a:xfrm rot="1320000">
              <a:off x="6521000" y="190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6" name="Oval 3525"/>
            <p:cNvSpPr/>
            <p:nvPr/>
          </p:nvSpPr>
          <p:spPr>
            <a:xfrm rot="4020000">
              <a:off x="6553390" y="193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7" name="Oval 3526"/>
            <p:cNvSpPr/>
            <p:nvPr/>
          </p:nvSpPr>
          <p:spPr>
            <a:xfrm rot="2700000">
              <a:off x="6542259" y="191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8" name="Oval 3527"/>
            <p:cNvSpPr/>
            <p:nvPr/>
          </p:nvSpPr>
          <p:spPr>
            <a:xfrm rot="5340000">
              <a:off x="6555111" y="196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9" name="Oval 3528"/>
            <p:cNvSpPr/>
            <p:nvPr/>
          </p:nvSpPr>
          <p:spPr>
            <a:xfrm rot="6720000">
              <a:off x="6553679" y="198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0" name="Oval 3529"/>
            <p:cNvSpPr/>
            <p:nvPr/>
          </p:nvSpPr>
          <p:spPr>
            <a:xfrm rot="8100000">
              <a:off x="6540922" y="200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1" name="Oval 3530"/>
            <p:cNvSpPr/>
            <p:nvPr/>
          </p:nvSpPr>
          <p:spPr>
            <a:xfrm>
              <a:off x="6496900" y="201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2" name="Oval 3531"/>
            <p:cNvSpPr/>
            <p:nvPr/>
          </p:nvSpPr>
          <p:spPr>
            <a:xfrm rot="9420000">
              <a:off x="6522004" y="201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3" name="Oval 3532"/>
            <p:cNvSpPr/>
            <p:nvPr/>
          </p:nvSpPr>
          <p:spPr>
            <a:xfrm rot="1320000">
              <a:off x="6483187" y="200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4" name="Oval 3533"/>
            <p:cNvSpPr/>
            <p:nvPr/>
          </p:nvSpPr>
          <p:spPr>
            <a:xfrm rot="4020000">
              <a:off x="6458857" y="198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5" name="Oval 3534"/>
            <p:cNvSpPr/>
            <p:nvPr/>
          </p:nvSpPr>
          <p:spPr>
            <a:xfrm rot="2700000">
              <a:off x="6466633" y="199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6" name="Oval 3535"/>
            <p:cNvSpPr/>
            <p:nvPr/>
          </p:nvSpPr>
          <p:spPr>
            <a:xfrm rot="5340000">
              <a:off x="6460579" y="196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7" name="Oval 3536"/>
            <p:cNvSpPr/>
            <p:nvPr/>
          </p:nvSpPr>
          <p:spPr>
            <a:xfrm rot="6720000">
              <a:off x="6459146" y="193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8" name="Oval 3537"/>
            <p:cNvSpPr/>
            <p:nvPr/>
          </p:nvSpPr>
          <p:spPr>
            <a:xfrm rot="8100000">
              <a:off x="6465296" y="192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9" name="Oval 3538"/>
            <p:cNvSpPr/>
            <p:nvPr/>
          </p:nvSpPr>
          <p:spPr>
            <a:xfrm rot="9420000">
              <a:off x="6484191" y="190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0" name="Oval 3539"/>
            <p:cNvSpPr/>
            <p:nvPr/>
          </p:nvSpPr>
          <p:spPr>
            <a:xfrm>
              <a:off x="6476426" y="198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2" name="Oval 3541"/>
            <p:cNvSpPr/>
            <p:nvPr/>
          </p:nvSpPr>
          <p:spPr>
            <a:xfrm>
              <a:off x="6420700" y="221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3" name="Oval 3542"/>
            <p:cNvSpPr/>
            <p:nvPr/>
          </p:nvSpPr>
          <p:spPr>
            <a:xfrm rot="1320000">
              <a:off x="6444800" y="221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4" name="Oval 3543"/>
            <p:cNvSpPr/>
            <p:nvPr/>
          </p:nvSpPr>
          <p:spPr>
            <a:xfrm rot="4020000">
              <a:off x="6477190" y="223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5" name="Oval 3544"/>
            <p:cNvSpPr/>
            <p:nvPr/>
          </p:nvSpPr>
          <p:spPr>
            <a:xfrm rot="2700000">
              <a:off x="6466059" y="222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6" name="Oval 3545"/>
            <p:cNvSpPr/>
            <p:nvPr/>
          </p:nvSpPr>
          <p:spPr>
            <a:xfrm rot="5340000">
              <a:off x="6478911" y="226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7" name="Oval 3546"/>
            <p:cNvSpPr/>
            <p:nvPr/>
          </p:nvSpPr>
          <p:spPr>
            <a:xfrm rot="6720000">
              <a:off x="6477479" y="228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8" name="Oval 3547"/>
            <p:cNvSpPr/>
            <p:nvPr/>
          </p:nvSpPr>
          <p:spPr>
            <a:xfrm rot="8100000">
              <a:off x="6464722" y="231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9" name="Oval 3548"/>
            <p:cNvSpPr/>
            <p:nvPr/>
          </p:nvSpPr>
          <p:spPr>
            <a:xfrm>
              <a:off x="6420700" y="232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0" name="Oval 3549"/>
            <p:cNvSpPr/>
            <p:nvPr/>
          </p:nvSpPr>
          <p:spPr>
            <a:xfrm rot="9420000">
              <a:off x="6445804" y="232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1" name="Oval 3550"/>
            <p:cNvSpPr/>
            <p:nvPr/>
          </p:nvSpPr>
          <p:spPr>
            <a:xfrm rot="1320000">
              <a:off x="6406987" y="230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2" name="Oval 3551"/>
            <p:cNvSpPr/>
            <p:nvPr/>
          </p:nvSpPr>
          <p:spPr>
            <a:xfrm rot="4020000">
              <a:off x="6382657" y="228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3" name="Oval 3552"/>
            <p:cNvSpPr/>
            <p:nvPr/>
          </p:nvSpPr>
          <p:spPr>
            <a:xfrm rot="2700000">
              <a:off x="6390433" y="230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4" name="Oval 3553"/>
            <p:cNvSpPr/>
            <p:nvPr/>
          </p:nvSpPr>
          <p:spPr>
            <a:xfrm rot="5340000">
              <a:off x="6384379" y="226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5" name="Oval 3554"/>
            <p:cNvSpPr/>
            <p:nvPr/>
          </p:nvSpPr>
          <p:spPr>
            <a:xfrm rot="6720000">
              <a:off x="6382946" y="223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6" name="Oval 3555"/>
            <p:cNvSpPr/>
            <p:nvPr/>
          </p:nvSpPr>
          <p:spPr>
            <a:xfrm rot="8100000">
              <a:off x="6389096" y="223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7" name="Oval 3556"/>
            <p:cNvSpPr/>
            <p:nvPr/>
          </p:nvSpPr>
          <p:spPr>
            <a:xfrm rot="9420000">
              <a:off x="6407991" y="220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8" name="Oval 3557"/>
            <p:cNvSpPr/>
            <p:nvPr/>
          </p:nvSpPr>
          <p:spPr>
            <a:xfrm>
              <a:off x="6400226" y="229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0" name="Oval 3559"/>
            <p:cNvSpPr/>
            <p:nvPr/>
          </p:nvSpPr>
          <p:spPr>
            <a:xfrm>
              <a:off x="6725500" y="2363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1" name="Oval 3560"/>
            <p:cNvSpPr/>
            <p:nvPr/>
          </p:nvSpPr>
          <p:spPr>
            <a:xfrm rot="1320000">
              <a:off x="6749600" y="2362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2" name="Oval 3561"/>
            <p:cNvSpPr/>
            <p:nvPr/>
          </p:nvSpPr>
          <p:spPr>
            <a:xfrm rot="4020000">
              <a:off x="6781990" y="2391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3" name="Oval 3562"/>
            <p:cNvSpPr/>
            <p:nvPr/>
          </p:nvSpPr>
          <p:spPr>
            <a:xfrm rot="2700000">
              <a:off x="6770859" y="2375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4" name="Oval 3563"/>
            <p:cNvSpPr/>
            <p:nvPr/>
          </p:nvSpPr>
          <p:spPr>
            <a:xfrm rot="5340000">
              <a:off x="6783711" y="242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5" name="Oval 3564"/>
            <p:cNvSpPr/>
            <p:nvPr/>
          </p:nvSpPr>
          <p:spPr>
            <a:xfrm rot="6720000">
              <a:off x="6782279" y="2439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6" name="Oval 3565"/>
            <p:cNvSpPr/>
            <p:nvPr/>
          </p:nvSpPr>
          <p:spPr>
            <a:xfrm rot="8100000">
              <a:off x="6769522" y="2466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7" name="Oval 3566"/>
            <p:cNvSpPr/>
            <p:nvPr/>
          </p:nvSpPr>
          <p:spPr>
            <a:xfrm>
              <a:off x="6725500" y="2477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8" name="Oval 3567"/>
            <p:cNvSpPr/>
            <p:nvPr/>
          </p:nvSpPr>
          <p:spPr>
            <a:xfrm rot="9420000">
              <a:off x="6750604" y="2475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9" name="Oval 3568"/>
            <p:cNvSpPr/>
            <p:nvPr/>
          </p:nvSpPr>
          <p:spPr>
            <a:xfrm rot="1320000">
              <a:off x="6711787" y="2459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0" name="Oval 3569"/>
            <p:cNvSpPr/>
            <p:nvPr/>
          </p:nvSpPr>
          <p:spPr>
            <a:xfrm rot="4020000">
              <a:off x="6687457" y="2440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1" name="Oval 3570"/>
            <p:cNvSpPr/>
            <p:nvPr/>
          </p:nvSpPr>
          <p:spPr>
            <a:xfrm rot="2700000">
              <a:off x="6695233" y="2456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2" name="Oval 3571"/>
            <p:cNvSpPr/>
            <p:nvPr/>
          </p:nvSpPr>
          <p:spPr>
            <a:xfrm rot="5340000">
              <a:off x="6689179" y="242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3" name="Oval 3572"/>
            <p:cNvSpPr/>
            <p:nvPr/>
          </p:nvSpPr>
          <p:spPr>
            <a:xfrm rot="6720000">
              <a:off x="6687746" y="2391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4" name="Oval 3573"/>
            <p:cNvSpPr/>
            <p:nvPr/>
          </p:nvSpPr>
          <p:spPr>
            <a:xfrm rot="8100000">
              <a:off x="6693896" y="2385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5" name="Oval 3574"/>
            <p:cNvSpPr/>
            <p:nvPr/>
          </p:nvSpPr>
          <p:spPr>
            <a:xfrm rot="9420000">
              <a:off x="6712791" y="2362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6" name="Oval 3575"/>
            <p:cNvSpPr/>
            <p:nvPr/>
          </p:nvSpPr>
          <p:spPr>
            <a:xfrm>
              <a:off x="6705026" y="2443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8" name="Oval 3577"/>
            <p:cNvSpPr/>
            <p:nvPr/>
          </p:nvSpPr>
          <p:spPr>
            <a:xfrm>
              <a:off x="68779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9" name="Oval 3578"/>
            <p:cNvSpPr/>
            <p:nvPr/>
          </p:nvSpPr>
          <p:spPr>
            <a:xfrm rot="1320000">
              <a:off x="69020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0" name="Oval 3579"/>
            <p:cNvSpPr/>
            <p:nvPr/>
          </p:nvSpPr>
          <p:spPr>
            <a:xfrm rot="4020000">
              <a:off x="69343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1" name="Oval 3580"/>
            <p:cNvSpPr/>
            <p:nvPr/>
          </p:nvSpPr>
          <p:spPr>
            <a:xfrm rot="2700000">
              <a:off x="69232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2" name="Oval 3581"/>
            <p:cNvSpPr/>
            <p:nvPr/>
          </p:nvSpPr>
          <p:spPr>
            <a:xfrm rot="5340000">
              <a:off x="69361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3" name="Oval 3582"/>
            <p:cNvSpPr/>
            <p:nvPr/>
          </p:nvSpPr>
          <p:spPr>
            <a:xfrm rot="6720000">
              <a:off x="69346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4" name="Oval 3583"/>
            <p:cNvSpPr/>
            <p:nvPr/>
          </p:nvSpPr>
          <p:spPr>
            <a:xfrm rot="8100000">
              <a:off x="69219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5" name="Oval 3584"/>
            <p:cNvSpPr/>
            <p:nvPr/>
          </p:nvSpPr>
          <p:spPr>
            <a:xfrm>
              <a:off x="68779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6" name="Oval 3585"/>
            <p:cNvSpPr/>
            <p:nvPr/>
          </p:nvSpPr>
          <p:spPr>
            <a:xfrm rot="9420000">
              <a:off x="69030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7" name="Oval 3586"/>
            <p:cNvSpPr/>
            <p:nvPr/>
          </p:nvSpPr>
          <p:spPr>
            <a:xfrm rot="1320000">
              <a:off x="68641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8" name="Oval 3587"/>
            <p:cNvSpPr/>
            <p:nvPr/>
          </p:nvSpPr>
          <p:spPr>
            <a:xfrm rot="4020000">
              <a:off x="68398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9" name="Oval 3588"/>
            <p:cNvSpPr/>
            <p:nvPr/>
          </p:nvSpPr>
          <p:spPr>
            <a:xfrm rot="2700000">
              <a:off x="68476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0" name="Oval 3589"/>
            <p:cNvSpPr/>
            <p:nvPr/>
          </p:nvSpPr>
          <p:spPr>
            <a:xfrm rot="5340000">
              <a:off x="68415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1" name="Oval 3590"/>
            <p:cNvSpPr/>
            <p:nvPr/>
          </p:nvSpPr>
          <p:spPr>
            <a:xfrm rot="6720000">
              <a:off x="68401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2" name="Oval 3591"/>
            <p:cNvSpPr/>
            <p:nvPr/>
          </p:nvSpPr>
          <p:spPr>
            <a:xfrm rot="8100000">
              <a:off x="68462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3" name="Oval 3592"/>
            <p:cNvSpPr/>
            <p:nvPr/>
          </p:nvSpPr>
          <p:spPr>
            <a:xfrm rot="9420000">
              <a:off x="68651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4" name="Oval 3593"/>
            <p:cNvSpPr/>
            <p:nvPr/>
          </p:nvSpPr>
          <p:spPr>
            <a:xfrm>
              <a:off x="68574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6" name="Oval 3595"/>
            <p:cNvSpPr/>
            <p:nvPr/>
          </p:nvSpPr>
          <p:spPr>
            <a:xfrm>
              <a:off x="7106500" y="243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7" name="Oval 3596"/>
            <p:cNvSpPr/>
            <p:nvPr/>
          </p:nvSpPr>
          <p:spPr>
            <a:xfrm rot="1320000">
              <a:off x="7130600" y="243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8" name="Oval 3597"/>
            <p:cNvSpPr/>
            <p:nvPr/>
          </p:nvSpPr>
          <p:spPr>
            <a:xfrm rot="4020000">
              <a:off x="7162990" y="246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9" name="Oval 3598"/>
            <p:cNvSpPr/>
            <p:nvPr/>
          </p:nvSpPr>
          <p:spPr>
            <a:xfrm rot="2700000">
              <a:off x="7151859" y="245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0" name="Oval 3599"/>
            <p:cNvSpPr/>
            <p:nvPr/>
          </p:nvSpPr>
          <p:spPr>
            <a:xfrm rot="5340000">
              <a:off x="7164711"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1" name="Oval 3600"/>
            <p:cNvSpPr/>
            <p:nvPr/>
          </p:nvSpPr>
          <p:spPr>
            <a:xfrm rot="6720000">
              <a:off x="7163279" y="251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2" name="Oval 3601"/>
            <p:cNvSpPr/>
            <p:nvPr/>
          </p:nvSpPr>
          <p:spPr>
            <a:xfrm rot="8100000">
              <a:off x="7150522" y="254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3" name="Oval 3602"/>
            <p:cNvSpPr/>
            <p:nvPr/>
          </p:nvSpPr>
          <p:spPr>
            <a:xfrm>
              <a:off x="7106500" y="255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4" name="Oval 3603"/>
            <p:cNvSpPr/>
            <p:nvPr/>
          </p:nvSpPr>
          <p:spPr>
            <a:xfrm rot="9420000">
              <a:off x="7131604" y="255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5" name="Oval 3604"/>
            <p:cNvSpPr/>
            <p:nvPr/>
          </p:nvSpPr>
          <p:spPr>
            <a:xfrm rot="1320000">
              <a:off x="7092787" y="253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6" name="Oval 3605"/>
            <p:cNvSpPr/>
            <p:nvPr/>
          </p:nvSpPr>
          <p:spPr>
            <a:xfrm rot="4020000">
              <a:off x="7068457" y="251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7" name="Oval 3606"/>
            <p:cNvSpPr/>
            <p:nvPr/>
          </p:nvSpPr>
          <p:spPr>
            <a:xfrm rot="2700000">
              <a:off x="7076233" y="253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8" name="Oval 3607"/>
            <p:cNvSpPr/>
            <p:nvPr/>
          </p:nvSpPr>
          <p:spPr>
            <a:xfrm rot="5340000">
              <a:off x="7070179"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9" name="Oval 3608"/>
            <p:cNvSpPr/>
            <p:nvPr/>
          </p:nvSpPr>
          <p:spPr>
            <a:xfrm rot="6720000">
              <a:off x="7068746" y="246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0" name="Oval 3609"/>
            <p:cNvSpPr/>
            <p:nvPr/>
          </p:nvSpPr>
          <p:spPr>
            <a:xfrm rot="8100000">
              <a:off x="7074896" y="246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1" name="Oval 3610"/>
            <p:cNvSpPr/>
            <p:nvPr/>
          </p:nvSpPr>
          <p:spPr>
            <a:xfrm rot="9420000">
              <a:off x="7093791" y="243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2" name="Oval 3611"/>
            <p:cNvSpPr/>
            <p:nvPr/>
          </p:nvSpPr>
          <p:spPr>
            <a:xfrm>
              <a:off x="7086026" y="251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4" name="Oval 3613"/>
            <p:cNvSpPr/>
            <p:nvPr/>
          </p:nvSpPr>
          <p:spPr>
            <a:xfrm>
              <a:off x="7030300" y="2744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5" name="Oval 3614"/>
            <p:cNvSpPr/>
            <p:nvPr/>
          </p:nvSpPr>
          <p:spPr>
            <a:xfrm rot="1320000">
              <a:off x="7054400" y="2743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6" name="Oval 3615"/>
            <p:cNvSpPr/>
            <p:nvPr/>
          </p:nvSpPr>
          <p:spPr>
            <a:xfrm rot="4020000">
              <a:off x="7086790" y="2772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7" name="Oval 3616"/>
            <p:cNvSpPr/>
            <p:nvPr/>
          </p:nvSpPr>
          <p:spPr>
            <a:xfrm rot="2700000">
              <a:off x="7075659" y="2756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8" name="Oval 3617"/>
            <p:cNvSpPr/>
            <p:nvPr/>
          </p:nvSpPr>
          <p:spPr>
            <a:xfrm rot="5340000">
              <a:off x="7088511" y="2801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9" name="Oval 3618"/>
            <p:cNvSpPr/>
            <p:nvPr/>
          </p:nvSpPr>
          <p:spPr>
            <a:xfrm rot="6720000">
              <a:off x="7087079" y="2820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0" name="Oval 3619"/>
            <p:cNvSpPr/>
            <p:nvPr/>
          </p:nvSpPr>
          <p:spPr>
            <a:xfrm rot="8100000">
              <a:off x="7074322" y="2847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1" name="Oval 3620"/>
            <p:cNvSpPr/>
            <p:nvPr/>
          </p:nvSpPr>
          <p:spPr>
            <a:xfrm>
              <a:off x="7030300" y="2858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2" name="Oval 3621"/>
            <p:cNvSpPr/>
            <p:nvPr/>
          </p:nvSpPr>
          <p:spPr>
            <a:xfrm rot="9420000">
              <a:off x="7055404" y="2856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3" name="Oval 3622"/>
            <p:cNvSpPr/>
            <p:nvPr/>
          </p:nvSpPr>
          <p:spPr>
            <a:xfrm rot="1320000">
              <a:off x="7016587" y="2840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4" name="Oval 3623"/>
            <p:cNvSpPr/>
            <p:nvPr/>
          </p:nvSpPr>
          <p:spPr>
            <a:xfrm rot="4020000">
              <a:off x="6992257" y="2821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5" name="Oval 3624"/>
            <p:cNvSpPr/>
            <p:nvPr/>
          </p:nvSpPr>
          <p:spPr>
            <a:xfrm rot="2700000">
              <a:off x="7000033" y="2837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6" name="Oval 3625"/>
            <p:cNvSpPr/>
            <p:nvPr/>
          </p:nvSpPr>
          <p:spPr>
            <a:xfrm rot="5340000">
              <a:off x="6993979" y="2801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7" name="Oval 3626"/>
            <p:cNvSpPr/>
            <p:nvPr/>
          </p:nvSpPr>
          <p:spPr>
            <a:xfrm rot="6720000">
              <a:off x="6992546" y="2772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8" name="Oval 3627"/>
            <p:cNvSpPr/>
            <p:nvPr/>
          </p:nvSpPr>
          <p:spPr>
            <a:xfrm rot="8100000">
              <a:off x="6998696" y="2766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9" name="Oval 3628"/>
            <p:cNvSpPr/>
            <p:nvPr/>
          </p:nvSpPr>
          <p:spPr>
            <a:xfrm rot="9420000">
              <a:off x="7017591" y="2743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0" name="Oval 3629"/>
            <p:cNvSpPr/>
            <p:nvPr/>
          </p:nvSpPr>
          <p:spPr>
            <a:xfrm>
              <a:off x="7009826" y="2824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2" name="Oval 3631"/>
            <p:cNvSpPr/>
            <p:nvPr/>
          </p:nvSpPr>
          <p:spPr>
            <a:xfrm>
              <a:off x="78685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3" name="Oval 3632"/>
            <p:cNvSpPr/>
            <p:nvPr/>
          </p:nvSpPr>
          <p:spPr>
            <a:xfrm rot="1320000">
              <a:off x="78926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4" name="Oval 3633"/>
            <p:cNvSpPr/>
            <p:nvPr/>
          </p:nvSpPr>
          <p:spPr>
            <a:xfrm rot="4020000">
              <a:off x="79249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5" name="Oval 3634"/>
            <p:cNvSpPr/>
            <p:nvPr/>
          </p:nvSpPr>
          <p:spPr>
            <a:xfrm rot="2700000">
              <a:off x="79138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6" name="Oval 3635"/>
            <p:cNvSpPr/>
            <p:nvPr/>
          </p:nvSpPr>
          <p:spPr>
            <a:xfrm rot="5340000">
              <a:off x="79267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7" name="Oval 3636"/>
            <p:cNvSpPr/>
            <p:nvPr/>
          </p:nvSpPr>
          <p:spPr>
            <a:xfrm rot="6720000">
              <a:off x="79252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8" name="Oval 3637"/>
            <p:cNvSpPr/>
            <p:nvPr/>
          </p:nvSpPr>
          <p:spPr>
            <a:xfrm rot="8100000">
              <a:off x="79125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9" name="Oval 3638"/>
            <p:cNvSpPr/>
            <p:nvPr/>
          </p:nvSpPr>
          <p:spPr>
            <a:xfrm>
              <a:off x="78685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0" name="Oval 3639"/>
            <p:cNvSpPr/>
            <p:nvPr/>
          </p:nvSpPr>
          <p:spPr>
            <a:xfrm rot="9420000">
              <a:off x="78936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1" name="Oval 3640"/>
            <p:cNvSpPr/>
            <p:nvPr/>
          </p:nvSpPr>
          <p:spPr>
            <a:xfrm rot="1320000">
              <a:off x="78547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2" name="Oval 3641"/>
            <p:cNvSpPr/>
            <p:nvPr/>
          </p:nvSpPr>
          <p:spPr>
            <a:xfrm rot="4020000">
              <a:off x="78304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3" name="Oval 3642"/>
            <p:cNvSpPr/>
            <p:nvPr/>
          </p:nvSpPr>
          <p:spPr>
            <a:xfrm rot="2700000">
              <a:off x="78382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4" name="Oval 3643"/>
            <p:cNvSpPr/>
            <p:nvPr/>
          </p:nvSpPr>
          <p:spPr>
            <a:xfrm rot="5340000">
              <a:off x="78321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5" name="Oval 3644"/>
            <p:cNvSpPr/>
            <p:nvPr/>
          </p:nvSpPr>
          <p:spPr>
            <a:xfrm rot="6720000">
              <a:off x="78307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6" name="Oval 3645"/>
            <p:cNvSpPr/>
            <p:nvPr/>
          </p:nvSpPr>
          <p:spPr>
            <a:xfrm rot="8100000">
              <a:off x="78368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7" name="Oval 3646"/>
            <p:cNvSpPr/>
            <p:nvPr/>
          </p:nvSpPr>
          <p:spPr>
            <a:xfrm rot="9420000">
              <a:off x="78557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8" name="Oval 3647"/>
            <p:cNvSpPr/>
            <p:nvPr/>
          </p:nvSpPr>
          <p:spPr>
            <a:xfrm>
              <a:off x="78480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0" name="Oval 3649"/>
            <p:cNvSpPr/>
            <p:nvPr/>
          </p:nvSpPr>
          <p:spPr>
            <a:xfrm>
              <a:off x="8020900" y="2668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1" name="Oval 3650"/>
            <p:cNvSpPr/>
            <p:nvPr/>
          </p:nvSpPr>
          <p:spPr>
            <a:xfrm rot="1320000">
              <a:off x="8045000" y="2667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2" name="Oval 3651"/>
            <p:cNvSpPr/>
            <p:nvPr/>
          </p:nvSpPr>
          <p:spPr>
            <a:xfrm rot="4020000">
              <a:off x="8077390" y="2696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3" name="Oval 3652"/>
            <p:cNvSpPr/>
            <p:nvPr/>
          </p:nvSpPr>
          <p:spPr>
            <a:xfrm rot="2700000">
              <a:off x="8066259" y="2680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4" name="Oval 3653"/>
            <p:cNvSpPr/>
            <p:nvPr/>
          </p:nvSpPr>
          <p:spPr>
            <a:xfrm rot="5340000">
              <a:off x="8079111"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5" name="Oval 3654"/>
            <p:cNvSpPr/>
            <p:nvPr/>
          </p:nvSpPr>
          <p:spPr>
            <a:xfrm rot="6720000">
              <a:off x="8077679" y="2744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6" name="Oval 3655"/>
            <p:cNvSpPr/>
            <p:nvPr/>
          </p:nvSpPr>
          <p:spPr>
            <a:xfrm rot="8100000">
              <a:off x="8064922" y="2771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7" name="Oval 3656"/>
            <p:cNvSpPr/>
            <p:nvPr/>
          </p:nvSpPr>
          <p:spPr>
            <a:xfrm>
              <a:off x="8020900" y="2781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8" name="Oval 3657"/>
            <p:cNvSpPr/>
            <p:nvPr/>
          </p:nvSpPr>
          <p:spPr>
            <a:xfrm rot="9420000">
              <a:off x="8046004" y="2780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9" name="Oval 3658"/>
            <p:cNvSpPr/>
            <p:nvPr/>
          </p:nvSpPr>
          <p:spPr>
            <a:xfrm rot="1320000">
              <a:off x="8007187" y="2764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0" name="Oval 3659"/>
            <p:cNvSpPr/>
            <p:nvPr/>
          </p:nvSpPr>
          <p:spPr>
            <a:xfrm rot="4020000">
              <a:off x="7982857" y="2745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1" name="Oval 3660"/>
            <p:cNvSpPr/>
            <p:nvPr/>
          </p:nvSpPr>
          <p:spPr>
            <a:xfrm rot="2700000">
              <a:off x="7990633" y="2761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2" name="Oval 3661"/>
            <p:cNvSpPr/>
            <p:nvPr/>
          </p:nvSpPr>
          <p:spPr>
            <a:xfrm rot="5340000">
              <a:off x="7984579"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3" name="Oval 3662"/>
            <p:cNvSpPr/>
            <p:nvPr/>
          </p:nvSpPr>
          <p:spPr>
            <a:xfrm rot="6720000">
              <a:off x="7983146" y="2695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4" name="Oval 3663"/>
            <p:cNvSpPr/>
            <p:nvPr/>
          </p:nvSpPr>
          <p:spPr>
            <a:xfrm rot="8100000">
              <a:off x="7989296" y="2689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5" name="Oval 3664"/>
            <p:cNvSpPr/>
            <p:nvPr/>
          </p:nvSpPr>
          <p:spPr>
            <a:xfrm rot="9420000">
              <a:off x="8008191" y="2667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6" name="Oval 3665"/>
            <p:cNvSpPr/>
            <p:nvPr/>
          </p:nvSpPr>
          <p:spPr>
            <a:xfrm>
              <a:off x="8000426" y="2748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8" name="Oval 3667"/>
            <p:cNvSpPr/>
            <p:nvPr/>
          </p:nvSpPr>
          <p:spPr>
            <a:xfrm>
              <a:off x="8249500" y="2592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9" name="Oval 3668"/>
            <p:cNvSpPr/>
            <p:nvPr/>
          </p:nvSpPr>
          <p:spPr>
            <a:xfrm rot="1320000">
              <a:off x="8273600" y="2591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0" name="Oval 3669"/>
            <p:cNvSpPr/>
            <p:nvPr/>
          </p:nvSpPr>
          <p:spPr>
            <a:xfrm rot="4020000">
              <a:off x="8305990" y="2620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1" name="Oval 3670"/>
            <p:cNvSpPr/>
            <p:nvPr/>
          </p:nvSpPr>
          <p:spPr>
            <a:xfrm rot="2700000">
              <a:off x="8294859" y="2604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2" name="Oval 3671"/>
            <p:cNvSpPr/>
            <p:nvPr/>
          </p:nvSpPr>
          <p:spPr>
            <a:xfrm rot="5340000">
              <a:off x="8307711" y="264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3" name="Oval 3672"/>
            <p:cNvSpPr/>
            <p:nvPr/>
          </p:nvSpPr>
          <p:spPr>
            <a:xfrm rot="6720000">
              <a:off x="8306279" y="2668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4" name="Oval 3673"/>
            <p:cNvSpPr/>
            <p:nvPr/>
          </p:nvSpPr>
          <p:spPr>
            <a:xfrm rot="8100000">
              <a:off x="8293522" y="2694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5" name="Oval 3674"/>
            <p:cNvSpPr/>
            <p:nvPr/>
          </p:nvSpPr>
          <p:spPr>
            <a:xfrm>
              <a:off x="8249500" y="2705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6" name="Oval 3675"/>
            <p:cNvSpPr/>
            <p:nvPr/>
          </p:nvSpPr>
          <p:spPr>
            <a:xfrm rot="9420000">
              <a:off x="8274604" y="2704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7" name="Oval 3676"/>
            <p:cNvSpPr/>
            <p:nvPr/>
          </p:nvSpPr>
          <p:spPr>
            <a:xfrm rot="1320000">
              <a:off x="8235787" y="2688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8" name="Oval 3677"/>
            <p:cNvSpPr/>
            <p:nvPr/>
          </p:nvSpPr>
          <p:spPr>
            <a:xfrm rot="4020000">
              <a:off x="8211457" y="2669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9" name="Oval 3678"/>
            <p:cNvSpPr/>
            <p:nvPr/>
          </p:nvSpPr>
          <p:spPr>
            <a:xfrm rot="2700000">
              <a:off x="8219233" y="2685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0" name="Oval 3679"/>
            <p:cNvSpPr/>
            <p:nvPr/>
          </p:nvSpPr>
          <p:spPr>
            <a:xfrm rot="5340000">
              <a:off x="8213179" y="264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1" name="Oval 3680"/>
            <p:cNvSpPr/>
            <p:nvPr/>
          </p:nvSpPr>
          <p:spPr>
            <a:xfrm rot="6720000">
              <a:off x="8211746" y="2619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2" name="Oval 3681"/>
            <p:cNvSpPr/>
            <p:nvPr/>
          </p:nvSpPr>
          <p:spPr>
            <a:xfrm rot="8100000">
              <a:off x="8217896" y="2613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3" name="Oval 3682"/>
            <p:cNvSpPr/>
            <p:nvPr/>
          </p:nvSpPr>
          <p:spPr>
            <a:xfrm rot="9420000">
              <a:off x="8236791" y="2590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4" name="Oval 3683"/>
            <p:cNvSpPr/>
            <p:nvPr/>
          </p:nvSpPr>
          <p:spPr>
            <a:xfrm>
              <a:off x="8229026" y="2671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6" name="Oval 3685"/>
            <p:cNvSpPr/>
            <p:nvPr/>
          </p:nvSpPr>
          <p:spPr>
            <a:xfrm>
              <a:off x="8173300" y="2896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7" name="Oval 3686"/>
            <p:cNvSpPr/>
            <p:nvPr/>
          </p:nvSpPr>
          <p:spPr>
            <a:xfrm rot="1320000">
              <a:off x="8197400" y="2895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8" name="Oval 3687"/>
            <p:cNvSpPr/>
            <p:nvPr/>
          </p:nvSpPr>
          <p:spPr>
            <a:xfrm rot="4020000">
              <a:off x="8229790" y="2925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9" name="Oval 3688"/>
            <p:cNvSpPr/>
            <p:nvPr/>
          </p:nvSpPr>
          <p:spPr>
            <a:xfrm rot="2700000">
              <a:off x="8218659" y="2909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0" name="Oval 3689"/>
            <p:cNvSpPr/>
            <p:nvPr/>
          </p:nvSpPr>
          <p:spPr>
            <a:xfrm rot="5340000">
              <a:off x="8231511"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1" name="Oval 3690"/>
            <p:cNvSpPr/>
            <p:nvPr/>
          </p:nvSpPr>
          <p:spPr>
            <a:xfrm rot="6720000">
              <a:off x="8230079" y="2973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2" name="Oval 3691"/>
            <p:cNvSpPr/>
            <p:nvPr/>
          </p:nvSpPr>
          <p:spPr>
            <a:xfrm rot="8100000">
              <a:off x="8217322" y="2999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3" name="Oval 3692"/>
            <p:cNvSpPr/>
            <p:nvPr/>
          </p:nvSpPr>
          <p:spPr>
            <a:xfrm>
              <a:off x="8173300" y="3010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4" name="Oval 3693"/>
            <p:cNvSpPr/>
            <p:nvPr/>
          </p:nvSpPr>
          <p:spPr>
            <a:xfrm rot="9420000">
              <a:off x="8198404" y="3009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5" name="Oval 3694"/>
            <p:cNvSpPr/>
            <p:nvPr/>
          </p:nvSpPr>
          <p:spPr>
            <a:xfrm rot="1320000">
              <a:off x="8159587" y="2993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6" name="Oval 3695"/>
            <p:cNvSpPr/>
            <p:nvPr/>
          </p:nvSpPr>
          <p:spPr>
            <a:xfrm rot="4020000">
              <a:off x="8135257" y="2974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7" name="Oval 3696"/>
            <p:cNvSpPr/>
            <p:nvPr/>
          </p:nvSpPr>
          <p:spPr>
            <a:xfrm rot="2700000">
              <a:off x="8143033" y="2990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8" name="Oval 3697"/>
            <p:cNvSpPr/>
            <p:nvPr/>
          </p:nvSpPr>
          <p:spPr>
            <a:xfrm rot="5340000">
              <a:off x="8136979" y="2953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9" name="Oval 3698"/>
            <p:cNvSpPr/>
            <p:nvPr/>
          </p:nvSpPr>
          <p:spPr>
            <a:xfrm rot="6720000">
              <a:off x="8135546" y="2924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0" name="Oval 3699"/>
            <p:cNvSpPr/>
            <p:nvPr/>
          </p:nvSpPr>
          <p:spPr>
            <a:xfrm rot="8100000">
              <a:off x="8141696" y="2918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1" name="Oval 3700"/>
            <p:cNvSpPr/>
            <p:nvPr/>
          </p:nvSpPr>
          <p:spPr>
            <a:xfrm rot="9420000">
              <a:off x="8160591" y="2895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2" name="Oval 3701"/>
            <p:cNvSpPr/>
            <p:nvPr/>
          </p:nvSpPr>
          <p:spPr>
            <a:xfrm>
              <a:off x="8152826" y="2976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4" name="Oval 3703"/>
            <p:cNvSpPr/>
            <p:nvPr/>
          </p:nvSpPr>
          <p:spPr>
            <a:xfrm>
              <a:off x="5734900" y="61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5" name="Oval 3704"/>
            <p:cNvSpPr/>
            <p:nvPr/>
          </p:nvSpPr>
          <p:spPr>
            <a:xfrm rot="1320000">
              <a:off x="5759000" y="60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6" name="Oval 3705"/>
            <p:cNvSpPr/>
            <p:nvPr/>
          </p:nvSpPr>
          <p:spPr>
            <a:xfrm rot="4020000">
              <a:off x="5791390" y="63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7" name="Oval 3706"/>
            <p:cNvSpPr/>
            <p:nvPr/>
          </p:nvSpPr>
          <p:spPr>
            <a:xfrm rot="2700000">
              <a:off x="5780259" y="62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8" name="Oval 3707"/>
            <p:cNvSpPr/>
            <p:nvPr/>
          </p:nvSpPr>
          <p:spPr>
            <a:xfrm rot="5340000">
              <a:off x="5793111" y="66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9" name="Oval 3708"/>
            <p:cNvSpPr/>
            <p:nvPr/>
          </p:nvSpPr>
          <p:spPr>
            <a:xfrm rot="6720000">
              <a:off x="5791679" y="68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0" name="Oval 3709"/>
            <p:cNvSpPr/>
            <p:nvPr/>
          </p:nvSpPr>
          <p:spPr>
            <a:xfrm rot="8100000">
              <a:off x="5778922" y="71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1" name="Oval 3710"/>
            <p:cNvSpPr/>
            <p:nvPr/>
          </p:nvSpPr>
          <p:spPr>
            <a:xfrm>
              <a:off x="5734900" y="72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2" name="Oval 3711"/>
            <p:cNvSpPr/>
            <p:nvPr/>
          </p:nvSpPr>
          <p:spPr>
            <a:xfrm rot="9420000">
              <a:off x="5760004" y="72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3" name="Oval 3712"/>
            <p:cNvSpPr/>
            <p:nvPr/>
          </p:nvSpPr>
          <p:spPr>
            <a:xfrm rot="1320000">
              <a:off x="5721187" y="70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4" name="Oval 3713"/>
            <p:cNvSpPr/>
            <p:nvPr/>
          </p:nvSpPr>
          <p:spPr>
            <a:xfrm rot="4020000">
              <a:off x="5696857" y="68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5" name="Oval 3714"/>
            <p:cNvSpPr/>
            <p:nvPr/>
          </p:nvSpPr>
          <p:spPr>
            <a:xfrm rot="2700000">
              <a:off x="5704633" y="70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6" name="Oval 3715"/>
            <p:cNvSpPr/>
            <p:nvPr/>
          </p:nvSpPr>
          <p:spPr>
            <a:xfrm rot="5340000">
              <a:off x="5698579" y="66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7" name="Oval 3716"/>
            <p:cNvSpPr/>
            <p:nvPr/>
          </p:nvSpPr>
          <p:spPr>
            <a:xfrm rot="6720000">
              <a:off x="5697146" y="63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8" name="Oval 3717"/>
            <p:cNvSpPr/>
            <p:nvPr/>
          </p:nvSpPr>
          <p:spPr>
            <a:xfrm rot="8100000">
              <a:off x="5703296" y="63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9" name="Oval 3718"/>
            <p:cNvSpPr/>
            <p:nvPr/>
          </p:nvSpPr>
          <p:spPr>
            <a:xfrm rot="9420000">
              <a:off x="5722191" y="60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0" name="Oval 3719"/>
            <p:cNvSpPr/>
            <p:nvPr/>
          </p:nvSpPr>
          <p:spPr>
            <a:xfrm>
              <a:off x="5714426" y="69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2" name="Oval 3721"/>
            <p:cNvSpPr/>
            <p:nvPr/>
          </p:nvSpPr>
          <p:spPr>
            <a:xfrm>
              <a:off x="5887300" y="76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3" name="Oval 3722"/>
            <p:cNvSpPr/>
            <p:nvPr/>
          </p:nvSpPr>
          <p:spPr>
            <a:xfrm rot="1320000">
              <a:off x="5911400" y="76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4" name="Oval 3723"/>
            <p:cNvSpPr/>
            <p:nvPr/>
          </p:nvSpPr>
          <p:spPr>
            <a:xfrm rot="4020000">
              <a:off x="5943790" y="79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5" name="Oval 3724"/>
            <p:cNvSpPr/>
            <p:nvPr/>
          </p:nvSpPr>
          <p:spPr>
            <a:xfrm rot="2700000">
              <a:off x="5932659" y="77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6" name="Oval 3725"/>
            <p:cNvSpPr/>
            <p:nvPr/>
          </p:nvSpPr>
          <p:spPr>
            <a:xfrm rot="5340000">
              <a:off x="5945511" y="81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7" name="Oval 3726"/>
            <p:cNvSpPr/>
            <p:nvPr/>
          </p:nvSpPr>
          <p:spPr>
            <a:xfrm rot="6720000">
              <a:off x="5944079" y="83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8" name="Oval 3727"/>
            <p:cNvSpPr/>
            <p:nvPr/>
          </p:nvSpPr>
          <p:spPr>
            <a:xfrm rot="8100000">
              <a:off x="5931322" y="86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9" name="Oval 3728"/>
            <p:cNvSpPr/>
            <p:nvPr/>
          </p:nvSpPr>
          <p:spPr>
            <a:xfrm>
              <a:off x="5887300" y="87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0" name="Oval 3729"/>
            <p:cNvSpPr/>
            <p:nvPr/>
          </p:nvSpPr>
          <p:spPr>
            <a:xfrm rot="9420000">
              <a:off x="5912404" y="87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1" name="Oval 3730"/>
            <p:cNvSpPr/>
            <p:nvPr/>
          </p:nvSpPr>
          <p:spPr>
            <a:xfrm rot="1320000">
              <a:off x="5873587" y="85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2" name="Oval 3731"/>
            <p:cNvSpPr/>
            <p:nvPr/>
          </p:nvSpPr>
          <p:spPr>
            <a:xfrm rot="4020000">
              <a:off x="5849257" y="84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3" name="Oval 3732"/>
            <p:cNvSpPr/>
            <p:nvPr/>
          </p:nvSpPr>
          <p:spPr>
            <a:xfrm rot="2700000">
              <a:off x="5857033" y="85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4" name="Oval 3733"/>
            <p:cNvSpPr/>
            <p:nvPr/>
          </p:nvSpPr>
          <p:spPr>
            <a:xfrm rot="5340000">
              <a:off x="5850979" y="81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5" name="Oval 3734"/>
            <p:cNvSpPr/>
            <p:nvPr/>
          </p:nvSpPr>
          <p:spPr>
            <a:xfrm rot="6720000">
              <a:off x="5849546" y="79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6" name="Oval 3735"/>
            <p:cNvSpPr/>
            <p:nvPr/>
          </p:nvSpPr>
          <p:spPr>
            <a:xfrm rot="8100000">
              <a:off x="5855696" y="78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7" name="Oval 3736"/>
            <p:cNvSpPr/>
            <p:nvPr/>
          </p:nvSpPr>
          <p:spPr>
            <a:xfrm rot="9420000">
              <a:off x="5874591" y="76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8" name="Oval 3737"/>
            <p:cNvSpPr/>
            <p:nvPr/>
          </p:nvSpPr>
          <p:spPr>
            <a:xfrm>
              <a:off x="5866826" y="84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0" name="Oval 3739"/>
            <p:cNvSpPr/>
            <p:nvPr/>
          </p:nvSpPr>
          <p:spPr>
            <a:xfrm>
              <a:off x="6115900" y="687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1" name="Oval 3740"/>
            <p:cNvSpPr/>
            <p:nvPr/>
          </p:nvSpPr>
          <p:spPr>
            <a:xfrm rot="1320000">
              <a:off x="6140000" y="686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2" name="Oval 3741"/>
            <p:cNvSpPr/>
            <p:nvPr/>
          </p:nvSpPr>
          <p:spPr>
            <a:xfrm rot="4020000">
              <a:off x="6172390" y="715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3" name="Oval 3742"/>
            <p:cNvSpPr/>
            <p:nvPr/>
          </p:nvSpPr>
          <p:spPr>
            <a:xfrm rot="2700000">
              <a:off x="6161259" y="699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4" name="Oval 3743"/>
            <p:cNvSpPr/>
            <p:nvPr/>
          </p:nvSpPr>
          <p:spPr>
            <a:xfrm rot="5340000">
              <a:off x="6174111" y="74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5" name="Oval 3744"/>
            <p:cNvSpPr/>
            <p:nvPr/>
          </p:nvSpPr>
          <p:spPr>
            <a:xfrm rot="6720000">
              <a:off x="6172679" y="763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6" name="Oval 3745"/>
            <p:cNvSpPr/>
            <p:nvPr/>
          </p:nvSpPr>
          <p:spPr>
            <a:xfrm rot="8100000">
              <a:off x="6159922" y="789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7" name="Oval 3746"/>
            <p:cNvSpPr/>
            <p:nvPr/>
          </p:nvSpPr>
          <p:spPr>
            <a:xfrm>
              <a:off x="6115900" y="800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8" name="Oval 3747"/>
            <p:cNvSpPr/>
            <p:nvPr/>
          </p:nvSpPr>
          <p:spPr>
            <a:xfrm rot="9420000">
              <a:off x="6141004" y="799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9" name="Oval 3748"/>
            <p:cNvSpPr/>
            <p:nvPr/>
          </p:nvSpPr>
          <p:spPr>
            <a:xfrm rot="1320000">
              <a:off x="6102187" y="783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0" name="Oval 3749"/>
            <p:cNvSpPr/>
            <p:nvPr/>
          </p:nvSpPr>
          <p:spPr>
            <a:xfrm rot="4020000">
              <a:off x="6077857" y="764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1" name="Oval 3750"/>
            <p:cNvSpPr/>
            <p:nvPr/>
          </p:nvSpPr>
          <p:spPr>
            <a:xfrm rot="2700000">
              <a:off x="6085633" y="780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2" name="Oval 3751"/>
            <p:cNvSpPr/>
            <p:nvPr/>
          </p:nvSpPr>
          <p:spPr>
            <a:xfrm rot="5340000">
              <a:off x="6079579" y="743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3" name="Oval 3752"/>
            <p:cNvSpPr/>
            <p:nvPr/>
          </p:nvSpPr>
          <p:spPr>
            <a:xfrm rot="6720000">
              <a:off x="6078146" y="714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4" name="Oval 3753"/>
            <p:cNvSpPr/>
            <p:nvPr/>
          </p:nvSpPr>
          <p:spPr>
            <a:xfrm rot="8100000">
              <a:off x="6084296" y="708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5" name="Oval 3754"/>
            <p:cNvSpPr/>
            <p:nvPr/>
          </p:nvSpPr>
          <p:spPr>
            <a:xfrm rot="9420000">
              <a:off x="6103191" y="685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6" name="Oval 3755"/>
            <p:cNvSpPr/>
            <p:nvPr/>
          </p:nvSpPr>
          <p:spPr>
            <a:xfrm>
              <a:off x="6095426" y="766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8" name="Oval 3757"/>
            <p:cNvSpPr/>
            <p:nvPr/>
          </p:nvSpPr>
          <p:spPr>
            <a:xfrm>
              <a:off x="6039700" y="991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9" name="Oval 3758"/>
            <p:cNvSpPr/>
            <p:nvPr/>
          </p:nvSpPr>
          <p:spPr>
            <a:xfrm rot="1320000">
              <a:off x="6063800" y="990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0" name="Oval 3759"/>
            <p:cNvSpPr/>
            <p:nvPr/>
          </p:nvSpPr>
          <p:spPr>
            <a:xfrm rot="4020000">
              <a:off x="6096190" y="1020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1" name="Oval 3760"/>
            <p:cNvSpPr/>
            <p:nvPr/>
          </p:nvSpPr>
          <p:spPr>
            <a:xfrm rot="2700000">
              <a:off x="6085059" y="1004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2" name="Oval 3761"/>
            <p:cNvSpPr/>
            <p:nvPr/>
          </p:nvSpPr>
          <p:spPr>
            <a:xfrm rot="5340000">
              <a:off x="6097911" y="104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3" name="Oval 3762"/>
            <p:cNvSpPr/>
            <p:nvPr/>
          </p:nvSpPr>
          <p:spPr>
            <a:xfrm rot="6720000">
              <a:off x="6096479" y="1068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4" name="Oval 3763"/>
            <p:cNvSpPr/>
            <p:nvPr/>
          </p:nvSpPr>
          <p:spPr>
            <a:xfrm rot="8100000">
              <a:off x="6083722" y="1094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5" name="Oval 3764"/>
            <p:cNvSpPr/>
            <p:nvPr/>
          </p:nvSpPr>
          <p:spPr>
            <a:xfrm>
              <a:off x="6039700" y="1105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6" name="Oval 3765"/>
            <p:cNvSpPr/>
            <p:nvPr/>
          </p:nvSpPr>
          <p:spPr>
            <a:xfrm rot="9420000">
              <a:off x="6064804" y="1104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7" name="Oval 3766"/>
            <p:cNvSpPr/>
            <p:nvPr/>
          </p:nvSpPr>
          <p:spPr>
            <a:xfrm rot="1320000">
              <a:off x="6025987" y="1088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8" name="Oval 3767"/>
            <p:cNvSpPr/>
            <p:nvPr/>
          </p:nvSpPr>
          <p:spPr>
            <a:xfrm rot="4020000">
              <a:off x="6001657" y="1069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9" name="Oval 3768"/>
            <p:cNvSpPr/>
            <p:nvPr/>
          </p:nvSpPr>
          <p:spPr>
            <a:xfrm rot="2700000">
              <a:off x="6009433" y="1085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0" name="Oval 3769"/>
            <p:cNvSpPr/>
            <p:nvPr/>
          </p:nvSpPr>
          <p:spPr>
            <a:xfrm rot="5340000">
              <a:off x="6003379" y="104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1" name="Oval 3770"/>
            <p:cNvSpPr/>
            <p:nvPr/>
          </p:nvSpPr>
          <p:spPr>
            <a:xfrm rot="6720000">
              <a:off x="6001946" y="1019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2" name="Oval 3771"/>
            <p:cNvSpPr/>
            <p:nvPr/>
          </p:nvSpPr>
          <p:spPr>
            <a:xfrm rot="8100000">
              <a:off x="6008096" y="1013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3" name="Oval 3772"/>
            <p:cNvSpPr/>
            <p:nvPr/>
          </p:nvSpPr>
          <p:spPr>
            <a:xfrm rot="9420000">
              <a:off x="6026991" y="990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4" name="Oval 3773"/>
            <p:cNvSpPr/>
            <p:nvPr/>
          </p:nvSpPr>
          <p:spPr>
            <a:xfrm>
              <a:off x="6019226" y="1071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6" name="Oval 3775"/>
            <p:cNvSpPr/>
            <p:nvPr/>
          </p:nvSpPr>
          <p:spPr>
            <a:xfrm>
              <a:off x="6877900" y="763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7" name="Oval 3776"/>
            <p:cNvSpPr/>
            <p:nvPr/>
          </p:nvSpPr>
          <p:spPr>
            <a:xfrm rot="1320000">
              <a:off x="6902000" y="762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8" name="Oval 3777"/>
            <p:cNvSpPr/>
            <p:nvPr/>
          </p:nvSpPr>
          <p:spPr>
            <a:xfrm rot="4020000">
              <a:off x="6934390" y="791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9" name="Oval 3778"/>
            <p:cNvSpPr/>
            <p:nvPr/>
          </p:nvSpPr>
          <p:spPr>
            <a:xfrm rot="2700000">
              <a:off x="6923259" y="775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0" name="Oval 3779"/>
            <p:cNvSpPr/>
            <p:nvPr/>
          </p:nvSpPr>
          <p:spPr>
            <a:xfrm rot="5340000">
              <a:off x="6936111" y="81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1" name="Oval 3780"/>
            <p:cNvSpPr/>
            <p:nvPr/>
          </p:nvSpPr>
          <p:spPr>
            <a:xfrm rot="6720000">
              <a:off x="6934679" y="839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2" name="Oval 3781"/>
            <p:cNvSpPr/>
            <p:nvPr/>
          </p:nvSpPr>
          <p:spPr>
            <a:xfrm rot="8100000">
              <a:off x="6921922" y="866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3" name="Oval 3782"/>
            <p:cNvSpPr/>
            <p:nvPr/>
          </p:nvSpPr>
          <p:spPr>
            <a:xfrm>
              <a:off x="6877900" y="876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4" name="Oval 3783"/>
            <p:cNvSpPr/>
            <p:nvPr/>
          </p:nvSpPr>
          <p:spPr>
            <a:xfrm rot="9420000">
              <a:off x="6903004" y="875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5" name="Oval 3784"/>
            <p:cNvSpPr/>
            <p:nvPr/>
          </p:nvSpPr>
          <p:spPr>
            <a:xfrm rot="1320000">
              <a:off x="6864187" y="859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6" name="Oval 3785"/>
            <p:cNvSpPr/>
            <p:nvPr/>
          </p:nvSpPr>
          <p:spPr>
            <a:xfrm rot="4020000">
              <a:off x="6839857" y="840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7" name="Oval 3786"/>
            <p:cNvSpPr/>
            <p:nvPr/>
          </p:nvSpPr>
          <p:spPr>
            <a:xfrm rot="2700000">
              <a:off x="6847633" y="856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8" name="Oval 3787"/>
            <p:cNvSpPr/>
            <p:nvPr/>
          </p:nvSpPr>
          <p:spPr>
            <a:xfrm rot="5340000">
              <a:off x="6841579" y="819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9" name="Oval 3788"/>
            <p:cNvSpPr/>
            <p:nvPr/>
          </p:nvSpPr>
          <p:spPr>
            <a:xfrm rot="6720000">
              <a:off x="6840146" y="790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0" name="Oval 3789"/>
            <p:cNvSpPr/>
            <p:nvPr/>
          </p:nvSpPr>
          <p:spPr>
            <a:xfrm rot="8100000">
              <a:off x="6846296" y="784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1" name="Oval 3790"/>
            <p:cNvSpPr/>
            <p:nvPr/>
          </p:nvSpPr>
          <p:spPr>
            <a:xfrm rot="9420000">
              <a:off x="6865191" y="762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2" name="Oval 3791"/>
            <p:cNvSpPr/>
            <p:nvPr/>
          </p:nvSpPr>
          <p:spPr>
            <a:xfrm>
              <a:off x="6857426" y="843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4" name="Oval 3793"/>
            <p:cNvSpPr/>
            <p:nvPr/>
          </p:nvSpPr>
          <p:spPr>
            <a:xfrm>
              <a:off x="7030300" y="915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5" name="Oval 3794"/>
            <p:cNvSpPr/>
            <p:nvPr/>
          </p:nvSpPr>
          <p:spPr>
            <a:xfrm rot="1320000">
              <a:off x="7054400" y="914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6" name="Oval 3795"/>
            <p:cNvSpPr/>
            <p:nvPr/>
          </p:nvSpPr>
          <p:spPr>
            <a:xfrm rot="4020000">
              <a:off x="7086790" y="944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7" name="Oval 3796"/>
            <p:cNvSpPr/>
            <p:nvPr/>
          </p:nvSpPr>
          <p:spPr>
            <a:xfrm rot="2700000">
              <a:off x="7075659" y="927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8" name="Oval 3797"/>
            <p:cNvSpPr/>
            <p:nvPr/>
          </p:nvSpPr>
          <p:spPr>
            <a:xfrm rot="5340000">
              <a:off x="7088511"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9" name="Oval 3798"/>
            <p:cNvSpPr/>
            <p:nvPr/>
          </p:nvSpPr>
          <p:spPr>
            <a:xfrm rot="6720000">
              <a:off x="7087079" y="992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0" name="Oval 3799"/>
            <p:cNvSpPr/>
            <p:nvPr/>
          </p:nvSpPr>
          <p:spPr>
            <a:xfrm rot="8100000">
              <a:off x="7074322" y="1018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1" name="Oval 3800"/>
            <p:cNvSpPr/>
            <p:nvPr/>
          </p:nvSpPr>
          <p:spPr>
            <a:xfrm>
              <a:off x="7030300" y="1029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2" name="Oval 3801"/>
            <p:cNvSpPr/>
            <p:nvPr/>
          </p:nvSpPr>
          <p:spPr>
            <a:xfrm rot="9420000">
              <a:off x="7055404" y="1028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3" name="Oval 3802"/>
            <p:cNvSpPr/>
            <p:nvPr/>
          </p:nvSpPr>
          <p:spPr>
            <a:xfrm rot="1320000">
              <a:off x="7016587" y="1012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4" name="Oval 3803"/>
            <p:cNvSpPr/>
            <p:nvPr/>
          </p:nvSpPr>
          <p:spPr>
            <a:xfrm rot="4020000">
              <a:off x="6992257" y="992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5" name="Oval 3804"/>
            <p:cNvSpPr/>
            <p:nvPr/>
          </p:nvSpPr>
          <p:spPr>
            <a:xfrm rot="2700000">
              <a:off x="7000033" y="1009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6" name="Oval 3805"/>
            <p:cNvSpPr/>
            <p:nvPr/>
          </p:nvSpPr>
          <p:spPr>
            <a:xfrm rot="5340000">
              <a:off x="6993979"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7" name="Oval 3806"/>
            <p:cNvSpPr/>
            <p:nvPr/>
          </p:nvSpPr>
          <p:spPr>
            <a:xfrm rot="6720000">
              <a:off x="6992546" y="943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8" name="Oval 3807"/>
            <p:cNvSpPr/>
            <p:nvPr/>
          </p:nvSpPr>
          <p:spPr>
            <a:xfrm rot="8100000">
              <a:off x="6998696" y="937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9" name="Oval 3808"/>
            <p:cNvSpPr/>
            <p:nvPr/>
          </p:nvSpPr>
          <p:spPr>
            <a:xfrm rot="9420000">
              <a:off x="7017591" y="914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0" name="Oval 3809"/>
            <p:cNvSpPr/>
            <p:nvPr/>
          </p:nvSpPr>
          <p:spPr>
            <a:xfrm>
              <a:off x="7009826" y="995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2" name="Oval 3811"/>
            <p:cNvSpPr/>
            <p:nvPr/>
          </p:nvSpPr>
          <p:spPr>
            <a:xfrm>
              <a:off x="7258900" y="839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3" name="Oval 3812"/>
            <p:cNvSpPr/>
            <p:nvPr/>
          </p:nvSpPr>
          <p:spPr>
            <a:xfrm rot="1320000">
              <a:off x="7283000" y="838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4" name="Oval 3813"/>
            <p:cNvSpPr/>
            <p:nvPr/>
          </p:nvSpPr>
          <p:spPr>
            <a:xfrm rot="4020000">
              <a:off x="7315390" y="867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5" name="Oval 3814"/>
            <p:cNvSpPr/>
            <p:nvPr/>
          </p:nvSpPr>
          <p:spPr>
            <a:xfrm rot="2700000">
              <a:off x="7304259" y="851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6" name="Oval 3815"/>
            <p:cNvSpPr/>
            <p:nvPr/>
          </p:nvSpPr>
          <p:spPr>
            <a:xfrm rot="5340000">
              <a:off x="7317111" y="89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7" name="Oval 3816"/>
            <p:cNvSpPr/>
            <p:nvPr/>
          </p:nvSpPr>
          <p:spPr>
            <a:xfrm rot="6720000">
              <a:off x="7315679" y="915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8" name="Oval 3817"/>
            <p:cNvSpPr/>
            <p:nvPr/>
          </p:nvSpPr>
          <p:spPr>
            <a:xfrm rot="8100000">
              <a:off x="7302922" y="942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9" name="Oval 3818"/>
            <p:cNvSpPr/>
            <p:nvPr/>
          </p:nvSpPr>
          <p:spPr>
            <a:xfrm>
              <a:off x="7258900" y="953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0" name="Oval 3819"/>
            <p:cNvSpPr/>
            <p:nvPr/>
          </p:nvSpPr>
          <p:spPr>
            <a:xfrm rot="9420000">
              <a:off x="7284004" y="951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1" name="Oval 3820"/>
            <p:cNvSpPr/>
            <p:nvPr/>
          </p:nvSpPr>
          <p:spPr>
            <a:xfrm rot="1320000">
              <a:off x="7245187" y="935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2" name="Oval 3821"/>
            <p:cNvSpPr/>
            <p:nvPr/>
          </p:nvSpPr>
          <p:spPr>
            <a:xfrm rot="4020000">
              <a:off x="7220857" y="916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3" name="Oval 3822"/>
            <p:cNvSpPr/>
            <p:nvPr/>
          </p:nvSpPr>
          <p:spPr>
            <a:xfrm rot="2700000">
              <a:off x="7228633" y="932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4" name="Oval 3823"/>
            <p:cNvSpPr/>
            <p:nvPr/>
          </p:nvSpPr>
          <p:spPr>
            <a:xfrm rot="5340000">
              <a:off x="7222579" y="89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5" name="Oval 3824"/>
            <p:cNvSpPr/>
            <p:nvPr/>
          </p:nvSpPr>
          <p:spPr>
            <a:xfrm rot="6720000">
              <a:off x="7221146" y="867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6" name="Oval 3825"/>
            <p:cNvSpPr/>
            <p:nvPr/>
          </p:nvSpPr>
          <p:spPr>
            <a:xfrm rot="8100000">
              <a:off x="7227296" y="861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7" name="Oval 3826"/>
            <p:cNvSpPr/>
            <p:nvPr/>
          </p:nvSpPr>
          <p:spPr>
            <a:xfrm rot="9420000">
              <a:off x="7246191" y="838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8" name="Oval 3827"/>
            <p:cNvSpPr/>
            <p:nvPr/>
          </p:nvSpPr>
          <p:spPr>
            <a:xfrm>
              <a:off x="7238426" y="919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0" name="Oval 3829"/>
            <p:cNvSpPr/>
            <p:nvPr/>
          </p:nvSpPr>
          <p:spPr>
            <a:xfrm>
              <a:off x="7182700" y="1144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1" name="Oval 3830"/>
            <p:cNvSpPr/>
            <p:nvPr/>
          </p:nvSpPr>
          <p:spPr>
            <a:xfrm rot="1320000">
              <a:off x="7206800" y="1143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2" name="Oval 3831"/>
            <p:cNvSpPr/>
            <p:nvPr/>
          </p:nvSpPr>
          <p:spPr>
            <a:xfrm rot="4020000">
              <a:off x="7239190" y="1172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3" name="Oval 3832"/>
            <p:cNvSpPr/>
            <p:nvPr/>
          </p:nvSpPr>
          <p:spPr>
            <a:xfrm rot="2700000">
              <a:off x="7228059" y="1156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4" name="Oval 3833"/>
            <p:cNvSpPr/>
            <p:nvPr/>
          </p:nvSpPr>
          <p:spPr>
            <a:xfrm rot="5340000">
              <a:off x="7240911" y="120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5" name="Oval 3834"/>
            <p:cNvSpPr/>
            <p:nvPr/>
          </p:nvSpPr>
          <p:spPr>
            <a:xfrm rot="6720000">
              <a:off x="7239479" y="1220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6" name="Oval 3835"/>
            <p:cNvSpPr/>
            <p:nvPr/>
          </p:nvSpPr>
          <p:spPr>
            <a:xfrm rot="8100000">
              <a:off x="7226722" y="1247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7" name="Oval 3836"/>
            <p:cNvSpPr/>
            <p:nvPr/>
          </p:nvSpPr>
          <p:spPr>
            <a:xfrm>
              <a:off x="7182700" y="1257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8" name="Oval 3837"/>
            <p:cNvSpPr/>
            <p:nvPr/>
          </p:nvSpPr>
          <p:spPr>
            <a:xfrm rot="9420000">
              <a:off x="7207804" y="1256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9" name="Oval 3838"/>
            <p:cNvSpPr/>
            <p:nvPr/>
          </p:nvSpPr>
          <p:spPr>
            <a:xfrm rot="1320000">
              <a:off x="7168987" y="1240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0" name="Oval 3839"/>
            <p:cNvSpPr/>
            <p:nvPr/>
          </p:nvSpPr>
          <p:spPr>
            <a:xfrm rot="4020000">
              <a:off x="7144657" y="1221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1" name="Oval 3840"/>
            <p:cNvSpPr/>
            <p:nvPr/>
          </p:nvSpPr>
          <p:spPr>
            <a:xfrm rot="2700000">
              <a:off x="7152433" y="1237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2" name="Oval 3841"/>
            <p:cNvSpPr/>
            <p:nvPr/>
          </p:nvSpPr>
          <p:spPr>
            <a:xfrm rot="5340000">
              <a:off x="7146379" y="1200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3" name="Oval 3842"/>
            <p:cNvSpPr/>
            <p:nvPr/>
          </p:nvSpPr>
          <p:spPr>
            <a:xfrm rot="6720000">
              <a:off x="7144946" y="1171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4" name="Oval 3843"/>
            <p:cNvSpPr/>
            <p:nvPr/>
          </p:nvSpPr>
          <p:spPr>
            <a:xfrm rot="8100000">
              <a:off x="7151096" y="1165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5" name="Oval 3844"/>
            <p:cNvSpPr/>
            <p:nvPr/>
          </p:nvSpPr>
          <p:spPr>
            <a:xfrm rot="9420000">
              <a:off x="7169991" y="1143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6" name="Oval 3845"/>
            <p:cNvSpPr/>
            <p:nvPr/>
          </p:nvSpPr>
          <p:spPr>
            <a:xfrm>
              <a:off x="7162226" y="1224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8" name="Oval 3847"/>
            <p:cNvSpPr/>
            <p:nvPr/>
          </p:nvSpPr>
          <p:spPr>
            <a:xfrm>
              <a:off x="7487500" y="1296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9" name="Oval 3848"/>
            <p:cNvSpPr/>
            <p:nvPr/>
          </p:nvSpPr>
          <p:spPr>
            <a:xfrm rot="1320000">
              <a:off x="7511600" y="1295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0" name="Oval 3849"/>
            <p:cNvSpPr/>
            <p:nvPr/>
          </p:nvSpPr>
          <p:spPr>
            <a:xfrm rot="4020000">
              <a:off x="7543990" y="1325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1" name="Oval 3850"/>
            <p:cNvSpPr/>
            <p:nvPr/>
          </p:nvSpPr>
          <p:spPr>
            <a:xfrm rot="2700000">
              <a:off x="7532859" y="1308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2" name="Oval 3851"/>
            <p:cNvSpPr/>
            <p:nvPr/>
          </p:nvSpPr>
          <p:spPr>
            <a:xfrm rot="5340000">
              <a:off x="7545711"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3" name="Oval 3852"/>
            <p:cNvSpPr/>
            <p:nvPr/>
          </p:nvSpPr>
          <p:spPr>
            <a:xfrm rot="6720000">
              <a:off x="7544279" y="1373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4" name="Oval 3853"/>
            <p:cNvSpPr/>
            <p:nvPr/>
          </p:nvSpPr>
          <p:spPr>
            <a:xfrm rot="8100000">
              <a:off x="7531522" y="1399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5" name="Oval 3854"/>
            <p:cNvSpPr/>
            <p:nvPr/>
          </p:nvSpPr>
          <p:spPr>
            <a:xfrm>
              <a:off x="7487500" y="1410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6" name="Oval 3855"/>
            <p:cNvSpPr/>
            <p:nvPr/>
          </p:nvSpPr>
          <p:spPr>
            <a:xfrm rot="9420000">
              <a:off x="7512604" y="1409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7" name="Oval 3856"/>
            <p:cNvSpPr/>
            <p:nvPr/>
          </p:nvSpPr>
          <p:spPr>
            <a:xfrm rot="1320000">
              <a:off x="7473787" y="1393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8" name="Oval 3857"/>
            <p:cNvSpPr/>
            <p:nvPr/>
          </p:nvSpPr>
          <p:spPr>
            <a:xfrm rot="4020000">
              <a:off x="7449457" y="1373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9" name="Oval 3858"/>
            <p:cNvSpPr/>
            <p:nvPr/>
          </p:nvSpPr>
          <p:spPr>
            <a:xfrm rot="2700000">
              <a:off x="7457233" y="1390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0" name="Oval 3859"/>
            <p:cNvSpPr/>
            <p:nvPr/>
          </p:nvSpPr>
          <p:spPr>
            <a:xfrm rot="5340000">
              <a:off x="7451179"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1" name="Oval 3860"/>
            <p:cNvSpPr/>
            <p:nvPr/>
          </p:nvSpPr>
          <p:spPr>
            <a:xfrm rot="6720000">
              <a:off x="7449746" y="1324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2" name="Oval 3861"/>
            <p:cNvSpPr/>
            <p:nvPr/>
          </p:nvSpPr>
          <p:spPr>
            <a:xfrm rot="8100000">
              <a:off x="7455896" y="1318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3" name="Oval 3862"/>
            <p:cNvSpPr/>
            <p:nvPr/>
          </p:nvSpPr>
          <p:spPr>
            <a:xfrm rot="9420000">
              <a:off x="7474791" y="1295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4" name="Oval 3863"/>
            <p:cNvSpPr/>
            <p:nvPr/>
          </p:nvSpPr>
          <p:spPr>
            <a:xfrm>
              <a:off x="7467026" y="1376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6" name="Oval 3865"/>
            <p:cNvSpPr/>
            <p:nvPr/>
          </p:nvSpPr>
          <p:spPr>
            <a:xfrm>
              <a:off x="7639900" y="1449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7" name="Oval 3866"/>
            <p:cNvSpPr/>
            <p:nvPr/>
          </p:nvSpPr>
          <p:spPr>
            <a:xfrm rot="1320000">
              <a:off x="7664000" y="1448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8" name="Oval 3867"/>
            <p:cNvSpPr/>
            <p:nvPr/>
          </p:nvSpPr>
          <p:spPr>
            <a:xfrm rot="4020000">
              <a:off x="7696390" y="1477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9" name="Oval 3868"/>
            <p:cNvSpPr/>
            <p:nvPr/>
          </p:nvSpPr>
          <p:spPr>
            <a:xfrm rot="2700000">
              <a:off x="7685259" y="1461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0" name="Oval 3869"/>
            <p:cNvSpPr/>
            <p:nvPr/>
          </p:nvSpPr>
          <p:spPr>
            <a:xfrm rot="5340000">
              <a:off x="7698111"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1" name="Oval 3870"/>
            <p:cNvSpPr/>
            <p:nvPr/>
          </p:nvSpPr>
          <p:spPr>
            <a:xfrm rot="6720000">
              <a:off x="7696679" y="1525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2" name="Oval 3871"/>
            <p:cNvSpPr/>
            <p:nvPr/>
          </p:nvSpPr>
          <p:spPr>
            <a:xfrm rot="8100000">
              <a:off x="7683922" y="1551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3" name="Oval 3872"/>
            <p:cNvSpPr/>
            <p:nvPr/>
          </p:nvSpPr>
          <p:spPr>
            <a:xfrm>
              <a:off x="7639900" y="1562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4" name="Oval 3873"/>
            <p:cNvSpPr/>
            <p:nvPr/>
          </p:nvSpPr>
          <p:spPr>
            <a:xfrm rot="9420000">
              <a:off x="7665004" y="1561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5" name="Oval 3874"/>
            <p:cNvSpPr/>
            <p:nvPr/>
          </p:nvSpPr>
          <p:spPr>
            <a:xfrm rot="1320000">
              <a:off x="7626187" y="1545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6" name="Oval 3875"/>
            <p:cNvSpPr/>
            <p:nvPr/>
          </p:nvSpPr>
          <p:spPr>
            <a:xfrm rot="4020000">
              <a:off x="7601857" y="1526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7" name="Oval 3876"/>
            <p:cNvSpPr/>
            <p:nvPr/>
          </p:nvSpPr>
          <p:spPr>
            <a:xfrm rot="2700000">
              <a:off x="7609633" y="1542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8" name="Oval 3877"/>
            <p:cNvSpPr/>
            <p:nvPr/>
          </p:nvSpPr>
          <p:spPr>
            <a:xfrm rot="5340000">
              <a:off x="7603579"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9" name="Oval 3878"/>
            <p:cNvSpPr/>
            <p:nvPr/>
          </p:nvSpPr>
          <p:spPr>
            <a:xfrm rot="6720000">
              <a:off x="7602146" y="1476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0" name="Oval 3879"/>
            <p:cNvSpPr/>
            <p:nvPr/>
          </p:nvSpPr>
          <p:spPr>
            <a:xfrm rot="8100000">
              <a:off x="7608296" y="1470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1" name="Oval 3880"/>
            <p:cNvSpPr/>
            <p:nvPr/>
          </p:nvSpPr>
          <p:spPr>
            <a:xfrm rot="9420000">
              <a:off x="7627191" y="1447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2" name="Oval 3881"/>
            <p:cNvSpPr/>
            <p:nvPr/>
          </p:nvSpPr>
          <p:spPr>
            <a:xfrm>
              <a:off x="7619426" y="1528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4" name="Oval 3883"/>
            <p:cNvSpPr/>
            <p:nvPr/>
          </p:nvSpPr>
          <p:spPr>
            <a:xfrm>
              <a:off x="7868500" y="137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5" name="Oval 3884"/>
            <p:cNvSpPr/>
            <p:nvPr/>
          </p:nvSpPr>
          <p:spPr>
            <a:xfrm rot="1320000">
              <a:off x="7892600" y="137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6" name="Oval 3885"/>
            <p:cNvSpPr/>
            <p:nvPr/>
          </p:nvSpPr>
          <p:spPr>
            <a:xfrm rot="4020000">
              <a:off x="7924990" y="140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7" name="Oval 3886"/>
            <p:cNvSpPr/>
            <p:nvPr/>
          </p:nvSpPr>
          <p:spPr>
            <a:xfrm rot="2700000">
              <a:off x="7913859" y="138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8" name="Oval 3887"/>
            <p:cNvSpPr/>
            <p:nvPr/>
          </p:nvSpPr>
          <p:spPr>
            <a:xfrm rot="5340000">
              <a:off x="7926711"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9" name="Oval 3888"/>
            <p:cNvSpPr/>
            <p:nvPr/>
          </p:nvSpPr>
          <p:spPr>
            <a:xfrm rot="6720000">
              <a:off x="7925279" y="144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0" name="Oval 3889"/>
            <p:cNvSpPr/>
            <p:nvPr/>
          </p:nvSpPr>
          <p:spPr>
            <a:xfrm rot="8100000">
              <a:off x="7912522" y="147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1" name="Oval 3890"/>
            <p:cNvSpPr/>
            <p:nvPr/>
          </p:nvSpPr>
          <p:spPr>
            <a:xfrm>
              <a:off x="7868500" y="148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2" name="Oval 3891"/>
            <p:cNvSpPr/>
            <p:nvPr/>
          </p:nvSpPr>
          <p:spPr>
            <a:xfrm rot="9420000">
              <a:off x="7893604" y="148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3" name="Oval 3892"/>
            <p:cNvSpPr/>
            <p:nvPr/>
          </p:nvSpPr>
          <p:spPr>
            <a:xfrm rot="1320000">
              <a:off x="7854787" y="146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4" name="Oval 3893"/>
            <p:cNvSpPr/>
            <p:nvPr/>
          </p:nvSpPr>
          <p:spPr>
            <a:xfrm rot="4020000">
              <a:off x="7830457" y="145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5" name="Oval 3894"/>
            <p:cNvSpPr/>
            <p:nvPr/>
          </p:nvSpPr>
          <p:spPr>
            <a:xfrm rot="2700000">
              <a:off x="7838233" y="146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6" name="Oval 3895"/>
            <p:cNvSpPr/>
            <p:nvPr/>
          </p:nvSpPr>
          <p:spPr>
            <a:xfrm rot="5340000">
              <a:off x="7832179"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7" name="Oval 3896"/>
            <p:cNvSpPr/>
            <p:nvPr/>
          </p:nvSpPr>
          <p:spPr>
            <a:xfrm rot="6720000">
              <a:off x="7830746" y="140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8" name="Oval 3897"/>
            <p:cNvSpPr/>
            <p:nvPr/>
          </p:nvSpPr>
          <p:spPr>
            <a:xfrm rot="8100000">
              <a:off x="7836896" y="139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9" name="Oval 3898"/>
            <p:cNvSpPr/>
            <p:nvPr/>
          </p:nvSpPr>
          <p:spPr>
            <a:xfrm rot="9420000">
              <a:off x="7855791" y="137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0" name="Oval 3899"/>
            <p:cNvSpPr/>
            <p:nvPr/>
          </p:nvSpPr>
          <p:spPr>
            <a:xfrm>
              <a:off x="7848026" y="145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2" name="Oval 3901"/>
            <p:cNvSpPr/>
            <p:nvPr/>
          </p:nvSpPr>
          <p:spPr>
            <a:xfrm>
              <a:off x="7792300" y="1677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3" name="Oval 3902"/>
            <p:cNvSpPr/>
            <p:nvPr/>
          </p:nvSpPr>
          <p:spPr>
            <a:xfrm rot="1320000">
              <a:off x="7816400" y="1676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4" name="Oval 3903"/>
            <p:cNvSpPr/>
            <p:nvPr/>
          </p:nvSpPr>
          <p:spPr>
            <a:xfrm rot="4020000">
              <a:off x="7848790" y="1706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5" name="Oval 3904"/>
            <p:cNvSpPr/>
            <p:nvPr/>
          </p:nvSpPr>
          <p:spPr>
            <a:xfrm rot="2700000">
              <a:off x="7837659" y="1689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6" name="Oval 3905"/>
            <p:cNvSpPr/>
            <p:nvPr/>
          </p:nvSpPr>
          <p:spPr>
            <a:xfrm rot="5340000">
              <a:off x="7850511" y="173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7" name="Oval 3906"/>
            <p:cNvSpPr/>
            <p:nvPr/>
          </p:nvSpPr>
          <p:spPr>
            <a:xfrm rot="6720000">
              <a:off x="7849079" y="1754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8" name="Oval 3907"/>
            <p:cNvSpPr/>
            <p:nvPr/>
          </p:nvSpPr>
          <p:spPr>
            <a:xfrm rot="8100000">
              <a:off x="7836322" y="1780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9" name="Oval 3908"/>
            <p:cNvSpPr/>
            <p:nvPr/>
          </p:nvSpPr>
          <p:spPr>
            <a:xfrm>
              <a:off x="7792300" y="1791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0" name="Oval 3909"/>
            <p:cNvSpPr/>
            <p:nvPr/>
          </p:nvSpPr>
          <p:spPr>
            <a:xfrm rot="9420000">
              <a:off x="7817404" y="1790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1" name="Oval 3910"/>
            <p:cNvSpPr/>
            <p:nvPr/>
          </p:nvSpPr>
          <p:spPr>
            <a:xfrm rot="1320000">
              <a:off x="7778587" y="1774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2" name="Oval 3911"/>
            <p:cNvSpPr/>
            <p:nvPr/>
          </p:nvSpPr>
          <p:spPr>
            <a:xfrm rot="4020000">
              <a:off x="7754257" y="1754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3" name="Oval 3912"/>
            <p:cNvSpPr/>
            <p:nvPr/>
          </p:nvSpPr>
          <p:spPr>
            <a:xfrm rot="2700000">
              <a:off x="7762033" y="1771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4" name="Oval 3913"/>
            <p:cNvSpPr/>
            <p:nvPr/>
          </p:nvSpPr>
          <p:spPr>
            <a:xfrm rot="5340000">
              <a:off x="7755979" y="173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5" name="Oval 3914"/>
            <p:cNvSpPr/>
            <p:nvPr/>
          </p:nvSpPr>
          <p:spPr>
            <a:xfrm rot="6720000">
              <a:off x="7754546" y="1705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6" name="Oval 3915"/>
            <p:cNvSpPr/>
            <p:nvPr/>
          </p:nvSpPr>
          <p:spPr>
            <a:xfrm rot="8100000">
              <a:off x="7760696" y="1699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7" name="Oval 3916"/>
            <p:cNvSpPr/>
            <p:nvPr/>
          </p:nvSpPr>
          <p:spPr>
            <a:xfrm rot="9420000">
              <a:off x="7779591" y="1676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8" name="Oval 3917"/>
            <p:cNvSpPr/>
            <p:nvPr/>
          </p:nvSpPr>
          <p:spPr>
            <a:xfrm>
              <a:off x="7771826" y="1757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0" name="Oval 3919"/>
            <p:cNvSpPr/>
            <p:nvPr/>
          </p:nvSpPr>
          <p:spPr>
            <a:xfrm>
              <a:off x="8630500" y="1449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1" name="Oval 3920"/>
            <p:cNvSpPr/>
            <p:nvPr/>
          </p:nvSpPr>
          <p:spPr>
            <a:xfrm rot="1320000">
              <a:off x="8654600" y="1448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2" name="Oval 3921"/>
            <p:cNvSpPr/>
            <p:nvPr/>
          </p:nvSpPr>
          <p:spPr>
            <a:xfrm rot="4020000">
              <a:off x="8686990" y="1477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3" name="Oval 3922"/>
            <p:cNvSpPr/>
            <p:nvPr/>
          </p:nvSpPr>
          <p:spPr>
            <a:xfrm rot="2700000">
              <a:off x="8675859" y="1461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4" name="Oval 3923"/>
            <p:cNvSpPr/>
            <p:nvPr/>
          </p:nvSpPr>
          <p:spPr>
            <a:xfrm rot="5340000">
              <a:off x="8688711"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5" name="Oval 3924"/>
            <p:cNvSpPr/>
            <p:nvPr/>
          </p:nvSpPr>
          <p:spPr>
            <a:xfrm rot="6720000">
              <a:off x="8687279" y="1525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6" name="Oval 3925"/>
            <p:cNvSpPr/>
            <p:nvPr/>
          </p:nvSpPr>
          <p:spPr>
            <a:xfrm rot="8100000">
              <a:off x="8674522" y="1551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7" name="Oval 3926"/>
            <p:cNvSpPr/>
            <p:nvPr/>
          </p:nvSpPr>
          <p:spPr>
            <a:xfrm>
              <a:off x="8630500" y="1562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8" name="Oval 3927"/>
            <p:cNvSpPr/>
            <p:nvPr/>
          </p:nvSpPr>
          <p:spPr>
            <a:xfrm rot="9420000">
              <a:off x="8655604" y="1561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9" name="Oval 3928"/>
            <p:cNvSpPr/>
            <p:nvPr/>
          </p:nvSpPr>
          <p:spPr>
            <a:xfrm rot="1320000">
              <a:off x="8616787" y="1545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0" name="Oval 3929"/>
            <p:cNvSpPr/>
            <p:nvPr/>
          </p:nvSpPr>
          <p:spPr>
            <a:xfrm rot="4020000">
              <a:off x="8592457" y="1526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1" name="Oval 3930"/>
            <p:cNvSpPr/>
            <p:nvPr/>
          </p:nvSpPr>
          <p:spPr>
            <a:xfrm rot="2700000">
              <a:off x="8600233" y="1542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2" name="Oval 3931"/>
            <p:cNvSpPr/>
            <p:nvPr/>
          </p:nvSpPr>
          <p:spPr>
            <a:xfrm rot="5340000">
              <a:off x="8594179" y="150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3" name="Oval 3932"/>
            <p:cNvSpPr/>
            <p:nvPr/>
          </p:nvSpPr>
          <p:spPr>
            <a:xfrm rot="6720000">
              <a:off x="8592746" y="1476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4" name="Oval 3933"/>
            <p:cNvSpPr/>
            <p:nvPr/>
          </p:nvSpPr>
          <p:spPr>
            <a:xfrm rot="8100000">
              <a:off x="8598896" y="1470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5" name="Oval 3934"/>
            <p:cNvSpPr/>
            <p:nvPr/>
          </p:nvSpPr>
          <p:spPr>
            <a:xfrm rot="9420000">
              <a:off x="8617791" y="1447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6" name="Oval 3935"/>
            <p:cNvSpPr/>
            <p:nvPr/>
          </p:nvSpPr>
          <p:spPr>
            <a:xfrm>
              <a:off x="8610026" y="1528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8" name="Oval 3937"/>
            <p:cNvSpPr/>
            <p:nvPr/>
          </p:nvSpPr>
          <p:spPr>
            <a:xfrm>
              <a:off x="8782900" y="160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9" name="Oval 3938"/>
            <p:cNvSpPr/>
            <p:nvPr/>
          </p:nvSpPr>
          <p:spPr>
            <a:xfrm rot="1320000">
              <a:off x="8807000" y="160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0" name="Oval 3939"/>
            <p:cNvSpPr/>
            <p:nvPr/>
          </p:nvSpPr>
          <p:spPr>
            <a:xfrm rot="4020000">
              <a:off x="8839390" y="162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1" name="Oval 3940"/>
            <p:cNvSpPr/>
            <p:nvPr/>
          </p:nvSpPr>
          <p:spPr>
            <a:xfrm rot="2700000">
              <a:off x="8828259" y="161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2" name="Oval 3941"/>
            <p:cNvSpPr/>
            <p:nvPr/>
          </p:nvSpPr>
          <p:spPr>
            <a:xfrm rot="5340000">
              <a:off x="8841111"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3" name="Oval 3942"/>
            <p:cNvSpPr/>
            <p:nvPr/>
          </p:nvSpPr>
          <p:spPr>
            <a:xfrm rot="6720000">
              <a:off x="8839679" y="167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4" name="Oval 3943"/>
            <p:cNvSpPr/>
            <p:nvPr/>
          </p:nvSpPr>
          <p:spPr>
            <a:xfrm rot="8100000">
              <a:off x="8826922" y="170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5" name="Oval 3944"/>
            <p:cNvSpPr/>
            <p:nvPr/>
          </p:nvSpPr>
          <p:spPr>
            <a:xfrm>
              <a:off x="8782900" y="171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6" name="Oval 3945"/>
            <p:cNvSpPr/>
            <p:nvPr/>
          </p:nvSpPr>
          <p:spPr>
            <a:xfrm rot="9420000">
              <a:off x="8808004" y="171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7" name="Oval 3946"/>
            <p:cNvSpPr/>
            <p:nvPr/>
          </p:nvSpPr>
          <p:spPr>
            <a:xfrm rot="1320000">
              <a:off x="8769187" y="169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8" name="Oval 3947"/>
            <p:cNvSpPr/>
            <p:nvPr/>
          </p:nvSpPr>
          <p:spPr>
            <a:xfrm rot="4020000">
              <a:off x="8744857" y="167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9" name="Oval 3948"/>
            <p:cNvSpPr/>
            <p:nvPr/>
          </p:nvSpPr>
          <p:spPr>
            <a:xfrm rot="2700000">
              <a:off x="8752633" y="169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0" name="Oval 3949"/>
            <p:cNvSpPr/>
            <p:nvPr/>
          </p:nvSpPr>
          <p:spPr>
            <a:xfrm rot="5340000">
              <a:off x="8746579"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1" name="Oval 3950"/>
            <p:cNvSpPr/>
            <p:nvPr/>
          </p:nvSpPr>
          <p:spPr>
            <a:xfrm rot="6720000">
              <a:off x="8745146" y="162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2" name="Oval 3951"/>
            <p:cNvSpPr/>
            <p:nvPr/>
          </p:nvSpPr>
          <p:spPr>
            <a:xfrm rot="8100000">
              <a:off x="8751296" y="162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3" name="Oval 3952"/>
            <p:cNvSpPr/>
            <p:nvPr/>
          </p:nvSpPr>
          <p:spPr>
            <a:xfrm rot="9420000">
              <a:off x="8770191" y="160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4" name="Oval 3953"/>
            <p:cNvSpPr/>
            <p:nvPr/>
          </p:nvSpPr>
          <p:spPr>
            <a:xfrm>
              <a:off x="8762426" y="168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2" name="Oval 3991"/>
            <p:cNvSpPr/>
            <p:nvPr/>
          </p:nvSpPr>
          <p:spPr>
            <a:xfrm>
              <a:off x="3601300" y="3354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3" name="Oval 3992"/>
            <p:cNvSpPr/>
            <p:nvPr/>
          </p:nvSpPr>
          <p:spPr>
            <a:xfrm rot="1320000">
              <a:off x="3625400" y="3353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4" name="Oval 3993"/>
            <p:cNvSpPr/>
            <p:nvPr/>
          </p:nvSpPr>
          <p:spPr>
            <a:xfrm rot="4020000">
              <a:off x="3657790" y="3382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5" name="Oval 3994"/>
            <p:cNvSpPr/>
            <p:nvPr/>
          </p:nvSpPr>
          <p:spPr>
            <a:xfrm rot="2700000">
              <a:off x="3646659" y="3366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6" name="Oval 3995"/>
            <p:cNvSpPr/>
            <p:nvPr/>
          </p:nvSpPr>
          <p:spPr>
            <a:xfrm rot="5340000">
              <a:off x="3659511"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7" name="Oval 3996"/>
            <p:cNvSpPr/>
            <p:nvPr/>
          </p:nvSpPr>
          <p:spPr>
            <a:xfrm rot="6720000">
              <a:off x="3658079" y="3430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8" name="Oval 3997"/>
            <p:cNvSpPr/>
            <p:nvPr/>
          </p:nvSpPr>
          <p:spPr>
            <a:xfrm rot="8100000">
              <a:off x="3645322" y="3456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9" name="Oval 3998"/>
            <p:cNvSpPr/>
            <p:nvPr/>
          </p:nvSpPr>
          <p:spPr>
            <a:xfrm>
              <a:off x="3601300" y="3467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0" name="Oval 3999"/>
            <p:cNvSpPr/>
            <p:nvPr/>
          </p:nvSpPr>
          <p:spPr>
            <a:xfrm rot="9420000">
              <a:off x="3626404" y="3466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1" name="Oval 4000"/>
            <p:cNvSpPr/>
            <p:nvPr/>
          </p:nvSpPr>
          <p:spPr>
            <a:xfrm rot="1320000">
              <a:off x="3587587" y="3450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2" name="Oval 4001"/>
            <p:cNvSpPr/>
            <p:nvPr/>
          </p:nvSpPr>
          <p:spPr>
            <a:xfrm rot="4020000">
              <a:off x="3563257" y="3431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3" name="Oval 4002"/>
            <p:cNvSpPr/>
            <p:nvPr/>
          </p:nvSpPr>
          <p:spPr>
            <a:xfrm rot="2700000">
              <a:off x="3571033" y="3447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4" name="Oval 4003"/>
            <p:cNvSpPr/>
            <p:nvPr/>
          </p:nvSpPr>
          <p:spPr>
            <a:xfrm rot="5340000">
              <a:off x="3564979"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5" name="Oval 4004"/>
            <p:cNvSpPr/>
            <p:nvPr/>
          </p:nvSpPr>
          <p:spPr>
            <a:xfrm rot="6720000">
              <a:off x="3563546" y="3381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6" name="Oval 4005"/>
            <p:cNvSpPr/>
            <p:nvPr/>
          </p:nvSpPr>
          <p:spPr>
            <a:xfrm rot="8100000">
              <a:off x="3569696" y="3375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7" name="Oval 4006"/>
            <p:cNvSpPr/>
            <p:nvPr/>
          </p:nvSpPr>
          <p:spPr>
            <a:xfrm rot="9420000">
              <a:off x="3588591" y="3352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8" name="Oval 4007"/>
            <p:cNvSpPr/>
            <p:nvPr/>
          </p:nvSpPr>
          <p:spPr>
            <a:xfrm>
              <a:off x="3580826" y="3433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0" name="Oval 4009"/>
            <p:cNvSpPr/>
            <p:nvPr/>
          </p:nvSpPr>
          <p:spPr>
            <a:xfrm>
              <a:off x="3753700" y="3506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1" name="Oval 4010"/>
            <p:cNvSpPr/>
            <p:nvPr/>
          </p:nvSpPr>
          <p:spPr>
            <a:xfrm rot="1320000">
              <a:off x="3777800" y="3505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2" name="Oval 4011"/>
            <p:cNvSpPr/>
            <p:nvPr/>
          </p:nvSpPr>
          <p:spPr>
            <a:xfrm rot="4020000">
              <a:off x="3810190" y="3534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3" name="Oval 4012"/>
            <p:cNvSpPr/>
            <p:nvPr/>
          </p:nvSpPr>
          <p:spPr>
            <a:xfrm rot="2700000">
              <a:off x="3799059" y="3518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4" name="Oval 4013"/>
            <p:cNvSpPr/>
            <p:nvPr/>
          </p:nvSpPr>
          <p:spPr>
            <a:xfrm rot="5340000">
              <a:off x="3811911"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5" name="Oval 4014"/>
            <p:cNvSpPr/>
            <p:nvPr/>
          </p:nvSpPr>
          <p:spPr>
            <a:xfrm rot="6720000">
              <a:off x="3810479" y="3582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6" name="Oval 4015"/>
            <p:cNvSpPr/>
            <p:nvPr/>
          </p:nvSpPr>
          <p:spPr>
            <a:xfrm rot="8100000">
              <a:off x="3797722" y="3609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7" name="Oval 4016"/>
            <p:cNvSpPr/>
            <p:nvPr/>
          </p:nvSpPr>
          <p:spPr>
            <a:xfrm>
              <a:off x="3753700" y="3620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8" name="Oval 4017"/>
            <p:cNvSpPr/>
            <p:nvPr/>
          </p:nvSpPr>
          <p:spPr>
            <a:xfrm rot="9420000">
              <a:off x="3778804" y="3618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9" name="Oval 4018"/>
            <p:cNvSpPr/>
            <p:nvPr/>
          </p:nvSpPr>
          <p:spPr>
            <a:xfrm rot="1320000">
              <a:off x="3739987" y="3602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0" name="Oval 4019"/>
            <p:cNvSpPr/>
            <p:nvPr/>
          </p:nvSpPr>
          <p:spPr>
            <a:xfrm rot="4020000">
              <a:off x="3715657" y="3583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1" name="Oval 4020"/>
            <p:cNvSpPr/>
            <p:nvPr/>
          </p:nvSpPr>
          <p:spPr>
            <a:xfrm rot="2700000">
              <a:off x="3723433" y="3599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2" name="Oval 4021"/>
            <p:cNvSpPr/>
            <p:nvPr/>
          </p:nvSpPr>
          <p:spPr>
            <a:xfrm rot="5340000">
              <a:off x="3717379"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3" name="Oval 4022"/>
            <p:cNvSpPr/>
            <p:nvPr/>
          </p:nvSpPr>
          <p:spPr>
            <a:xfrm rot="6720000">
              <a:off x="3715946" y="3534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4" name="Oval 4023"/>
            <p:cNvSpPr/>
            <p:nvPr/>
          </p:nvSpPr>
          <p:spPr>
            <a:xfrm rot="8100000">
              <a:off x="3722096" y="3528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5" name="Oval 4024"/>
            <p:cNvSpPr/>
            <p:nvPr/>
          </p:nvSpPr>
          <p:spPr>
            <a:xfrm rot="9420000">
              <a:off x="3740991" y="3505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6" name="Oval 4025"/>
            <p:cNvSpPr/>
            <p:nvPr/>
          </p:nvSpPr>
          <p:spPr>
            <a:xfrm>
              <a:off x="3733226" y="3586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8" name="Oval 4027"/>
            <p:cNvSpPr/>
            <p:nvPr/>
          </p:nvSpPr>
          <p:spPr>
            <a:xfrm>
              <a:off x="3982300" y="3430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9" name="Oval 4028"/>
            <p:cNvSpPr/>
            <p:nvPr/>
          </p:nvSpPr>
          <p:spPr>
            <a:xfrm rot="1320000">
              <a:off x="4006400" y="3429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0" name="Oval 4029"/>
            <p:cNvSpPr/>
            <p:nvPr/>
          </p:nvSpPr>
          <p:spPr>
            <a:xfrm rot="4020000">
              <a:off x="4038790" y="3458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1" name="Oval 4030"/>
            <p:cNvSpPr/>
            <p:nvPr/>
          </p:nvSpPr>
          <p:spPr>
            <a:xfrm rot="2700000">
              <a:off x="4027659" y="3442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2" name="Oval 4031"/>
            <p:cNvSpPr/>
            <p:nvPr/>
          </p:nvSpPr>
          <p:spPr>
            <a:xfrm rot="5340000">
              <a:off x="4040511"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3" name="Oval 4032"/>
            <p:cNvSpPr/>
            <p:nvPr/>
          </p:nvSpPr>
          <p:spPr>
            <a:xfrm rot="6720000">
              <a:off x="4039079" y="3506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4" name="Oval 4033"/>
            <p:cNvSpPr/>
            <p:nvPr/>
          </p:nvSpPr>
          <p:spPr>
            <a:xfrm rot="8100000">
              <a:off x="4026322" y="3533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5" name="Oval 4034"/>
            <p:cNvSpPr/>
            <p:nvPr/>
          </p:nvSpPr>
          <p:spPr>
            <a:xfrm>
              <a:off x="3982300" y="3543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6" name="Oval 4035"/>
            <p:cNvSpPr/>
            <p:nvPr/>
          </p:nvSpPr>
          <p:spPr>
            <a:xfrm rot="9420000">
              <a:off x="4007404" y="3542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7" name="Oval 4036"/>
            <p:cNvSpPr/>
            <p:nvPr/>
          </p:nvSpPr>
          <p:spPr>
            <a:xfrm rot="1320000">
              <a:off x="3968587" y="3526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8" name="Oval 4037"/>
            <p:cNvSpPr/>
            <p:nvPr/>
          </p:nvSpPr>
          <p:spPr>
            <a:xfrm rot="4020000">
              <a:off x="3944257" y="3507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9" name="Oval 4038"/>
            <p:cNvSpPr/>
            <p:nvPr/>
          </p:nvSpPr>
          <p:spPr>
            <a:xfrm rot="2700000">
              <a:off x="3952033" y="3523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0" name="Oval 4039"/>
            <p:cNvSpPr/>
            <p:nvPr/>
          </p:nvSpPr>
          <p:spPr>
            <a:xfrm rot="5340000">
              <a:off x="3945979"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1" name="Oval 4040"/>
            <p:cNvSpPr/>
            <p:nvPr/>
          </p:nvSpPr>
          <p:spPr>
            <a:xfrm rot="6720000">
              <a:off x="3944546" y="3457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2" name="Oval 4041"/>
            <p:cNvSpPr/>
            <p:nvPr/>
          </p:nvSpPr>
          <p:spPr>
            <a:xfrm rot="8100000">
              <a:off x="3950696" y="3451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3" name="Oval 4042"/>
            <p:cNvSpPr/>
            <p:nvPr/>
          </p:nvSpPr>
          <p:spPr>
            <a:xfrm rot="9420000">
              <a:off x="3969591" y="3429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4" name="Oval 4043"/>
            <p:cNvSpPr/>
            <p:nvPr/>
          </p:nvSpPr>
          <p:spPr>
            <a:xfrm>
              <a:off x="3961826" y="3510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6" name="Oval 4045"/>
            <p:cNvSpPr/>
            <p:nvPr/>
          </p:nvSpPr>
          <p:spPr>
            <a:xfrm>
              <a:off x="3906100" y="3735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7" name="Oval 4046"/>
            <p:cNvSpPr/>
            <p:nvPr/>
          </p:nvSpPr>
          <p:spPr>
            <a:xfrm rot="1320000">
              <a:off x="3930200" y="3734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8" name="Oval 4047"/>
            <p:cNvSpPr/>
            <p:nvPr/>
          </p:nvSpPr>
          <p:spPr>
            <a:xfrm rot="4020000">
              <a:off x="3962590" y="3763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9" name="Oval 4048"/>
            <p:cNvSpPr/>
            <p:nvPr/>
          </p:nvSpPr>
          <p:spPr>
            <a:xfrm rot="2700000">
              <a:off x="3951459" y="3747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0" name="Oval 4049"/>
            <p:cNvSpPr/>
            <p:nvPr/>
          </p:nvSpPr>
          <p:spPr>
            <a:xfrm rot="5340000">
              <a:off x="3964311"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1" name="Oval 4050"/>
            <p:cNvSpPr/>
            <p:nvPr/>
          </p:nvSpPr>
          <p:spPr>
            <a:xfrm rot="6720000">
              <a:off x="3962879" y="3811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2" name="Oval 4051"/>
            <p:cNvSpPr/>
            <p:nvPr/>
          </p:nvSpPr>
          <p:spPr>
            <a:xfrm rot="8100000">
              <a:off x="3950122" y="3837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3" name="Oval 4052"/>
            <p:cNvSpPr/>
            <p:nvPr/>
          </p:nvSpPr>
          <p:spPr>
            <a:xfrm>
              <a:off x="3906100" y="3848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4" name="Oval 4053"/>
            <p:cNvSpPr/>
            <p:nvPr/>
          </p:nvSpPr>
          <p:spPr>
            <a:xfrm rot="9420000">
              <a:off x="3931204" y="3847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5" name="Oval 4054"/>
            <p:cNvSpPr/>
            <p:nvPr/>
          </p:nvSpPr>
          <p:spPr>
            <a:xfrm rot="1320000">
              <a:off x="3892387" y="3831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6" name="Oval 4055"/>
            <p:cNvSpPr/>
            <p:nvPr/>
          </p:nvSpPr>
          <p:spPr>
            <a:xfrm rot="4020000">
              <a:off x="3868057" y="3812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7" name="Oval 4056"/>
            <p:cNvSpPr/>
            <p:nvPr/>
          </p:nvSpPr>
          <p:spPr>
            <a:xfrm rot="2700000">
              <a:off x="3875833" y="3828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8" name="Oval 4057"/>
            <p:cNvSpPr/>
            <p:nvPr/>
          </p:nvSpPr>
          <p:spPr>
            <a:xfrm rot="5340000">
              <a:off x="3869779"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9" name="Oval 4058"/>
            <p:cNvSpPr/>
            <p:nvPr/>
          </p:nvSpPr>
          <p:spPr>
            <a:xfrm rot="6720000">
              <a:off x="3868346" y="3762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0" name="Oval 4059"/>
            <p:cNvSpPr/>
            <p:nvPr/>
          </p:nvSpPr>
          <p:spPr>
            <a:xfrm rot="8100000">
              <a:off x="3874496" y="3756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1" name="Oval 4060"/>
            <p:cNvSpPr/>
            <p:nvPr/>
          </p:nvSpPr>
          <p:spPr>
            <a:xfrm rot="9420000">
              <a:off x="3893391" y="3733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2" name="Oval 4061"/>
            <p:cNvSpPr/>
            <p:nvPr/>
          </p:nvSpPr>
          <p:spPr>
            <a:xfrm>
              <a:off x="3885626" y="3814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4" name="Oval 4063"/>
            <p:cNvSpPr/>
            <p:nvPr/>
          </p:nvSpPr>
          <p:spPr>
            <a:xfrm>
              <a:off x="781900" y="1830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5" name="Oval 4064"/>
            <p:cNvSpPr/>
            <p:nvPr/>
          </p:nvSpPr>
          <p:spPr>
            <a:xfrm rot="1320000">
              <a:off x="806000" y="1829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6" name="Oval 4065"/>
            <p:cNvSpPr/>
            <p:nvPr/>
          </p:nvSpPr>
          <p:spPr>
            <a:xfrm rot="4020000">
              <a:off x="838390" y="1858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7" name="Oval 4066"/>
            <p:cNvSpPr/>
            <p:nvPr/>
          </p:nvSpPr>
          <p:spPr>
            <a:xfrm rot="2700000">
              <a:off x="827259" y="1842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8" name="Oval 4067"/>
            <p:cNvSpPr/>
            <p:nvPr/>
          </p:nvSpPr>
          <p:spPr>
            <a:xfrm rot="5340000">
              <a:off x="840111"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9" name="Oval 4068"/>
            <p:cNvSpPr/>
            <p:nvPr/>
          </p:nvSpPr>
          <p:spPr>
            <a:xfrm rot="6720000">
              <a:off x="838679" y="1906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0" name="Oval 4069"/>
            <p:cNvSpPr/>
            <p:nvPr/>
          </p:nvSpPr>
          <p:spPr>
            <a:xfrm rot="8100000">
              <a:off x="825922" y="1932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1" name="Oval 4070"/>
            <p:cNvSpPr/>
            <p:nvPr/>
          </p:nvSpPr>
          <p:spPr>
            <a:xfrm>
              <a:off x="781900" y="1943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2" name="Oval 4071"/>
            <p:cNvSpPr/>
            <p:nvPr/>
          </p:nvSpPr>
          <p:spPr>
            <a:xfrm rot="9420000">
              <a:off x="807004" y="1942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3" name="Oval 4072"/>
            <p:cNvSpPr/>
            <p:nvPr/>
          </p:nvSpPr>
          <p:spPr>
            <a:xfrm rot="1320000">
              <a:off x="768187" y="1926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4" name="Oval 4073"/>
            <p:cNvSpPr/>
            <p:nvPr/>
          </p:nvSpPr>
          <p:spPr>
            <a:xfrm rot="4020000">
              <a:off x="743857" y="1907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5" name="Oval 4074"/>
            <p:cNvSpPr/>
            <p:nvPr/>
          </p:nvSpPr>
          <p:spPr>
            <a:xfrm rot="2700000">
              <a:off x="751633" y="1923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6" name="Oval 4075"/>
            <p:cNvSpPr/>
            <p:nvPr/>
          </p:nvSpPr>
          <p:spPr>
            <a:xfrm rot="5340000">
              <a:off x="745579" y="188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7" name="Oval 4076"/>
            <p:cNvSpPr/>
            <p:nvPr/>
          </p:nvSpPr>
          <p:spPr>
            <a:xfrm rot="6720000">
              <a:off x="744146" y="1857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8" name="Oval 4077"/>
            <p:cNvSpPr/>
            <p:nvPr/>
          </p:nvSpPr>
          <p:spPr>
            <a:xfrm rot="8100000">
              <a:off x="750296" y="1851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9" name="Oval 4078"/>
            <p:cNvSpPr/>
            <p:nvPr/>
          </p:nvSpPr>
          <p:spPr>
            <a:xfrm rot="9420000">
              <a:off x="769191" y="1828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0" name="Oval 4079"/>
            <p:cNvSpPr/>
            <p:nvPr/>
          </p:nvSpPr>
          <p:spPr>
            <a:xfrm>
              <a:off x="761426" y="1909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2" name="Oval 4081"/>
            <p:cNvSpPr/>
            <p:nvPr/>
          </p:nvSpPr>
          <p:spPr>
            <a:xfrm>
              <a:off x="4009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3" name="Oval 4082"/>
            <p:cNvSpPr/>
            <p:nvPr/>
          </p:nvSpPr>
          <p:spPr>
            <a:xfrm rot="1320000">
              <a:off x="4250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4" name="Oval 4083"/>
            <p:cNvSpPr/>
            <p:nvPr/>
          </p:nvSpPr>
          <p:spPr>
            <a:xfrm rot="4020000">
              <a:off x="4573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5" name="Oval 4084"/>
            <p:cNvSpPr/>
            <p:nvPr/>
          </p:nvSpPr>
          <p:spPr>
            <a:xfrm rot="2700000">
              <a:off x="4462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6" name="Oval 4085"/>
            <p:cNvSpPr/>
            <p:nvPr/>
          </p:nvSpPr>
          <p:spPr>
            <a:xfrm rot="5340000">
              <a:off x="4591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7" name="Oval 4086"/>
            <p:cNvSpPr/>
            <p:nvPr/>
          </p:nvSpPr>
          <p:spPr>
            <a:xfrm rot="6720000">
              <a:off x="4576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8" name="Oval 4087"/>
            <p:cNvSpPr/>
            <p:nvPr/>
          </p:nvSpPr>
          <p:spPr>
            <a:xfrm rot="8100000">
              <a:off x="4449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9" name="Oval 4088"/>
            <p:cNvSpPr/>
            <p:nvPr/>
          </p:nvSpPr>
          <p:spPr>
            <a:xfrm>
              <a:off x="4009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0" name="Oval 4089"/>
            <p:cNvSpPr/>
            <p:nvPr/>
          </p:nvSpPr>
          <p:spPr>
            <a:xfrm rot="9420000">
              <a:off x="4260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1" name="Oval 4090"/>
            <p:cNvSpPr/>
            <p:nvPr/>
          </p:nvSpPr>
          <p:spPr>
            <a:xfrm rot="1320000">
              <a:off x="3871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2" name="Oval 4091"/>
            <p:cNvSpPr/>
            <p:nvPr/>
          </p:nvSpPr>
          <p:spPr>
            <a:xfrm rot="4020000">
              <a:off x="3628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3" name="Oval 4092"/>
            <p:cNvSpPr/>
            <p:nvPr/>
          </p:nvSpPr>
          <p:spPr>
            <a:xfrm rot="2700000">
              <a:off x="3706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4" name="Oval 4093"/>
            <p:cNvSpPr/>
            <p:nvPr/>
          </p:nvSpPr>
          <p:spPr>
            <a:xfrm rot="5340000">
              <a:off x="3645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5" name="Oval 4094"/>
            <p:cNvSpPr/>
            <p:nvPr/>
          </p:nvSpPr>
          <p:spPr>
            <a:xfrm rot="6720000">
              <a:off x="3631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6" name="Oval 4095"/>
            <p:cNvSpPr/>
            <p:nvPr/>
          </p:nvSpPr>
          <p:spPr>
            <a:xfrm rot="8100000">
              <a:off x="3692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7" name="Oval 4096"/>
            <p:cNvSpPr/>
            <p:nvPr/>
          </p:nvSpPr>
          <p:spPr>
            <a:xfrm rot="9420000">
              <a:off x="3881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8" name="Oval 4097"/>
            <p:cNvSpPr/>
            <p:nvPr/>
          </p:nvSpPr>
          <p:spPr>
            <a:xfrm>
              <a:off x="3804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0" name="Oval 4099"/>
            <p:cNvSpPr/>
            <p:nvPr/>
          </p:nvSpPr>
          <p:spPr>
            <a:xfrm>
              <a:off x="5125300" y="3582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1" name="Oval 4100"/>
            <p:cNvSpPr/>
            <p:nvPr/>
          </p:nvSpPr>
          <p:spPr>
            <a:xfrm rot="1320000">
              <a:off x="5149400" y="3581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2" name="Oval 4101"/>
            <p:cNvSpPr/>
            <p:nvPr/>
          </p:nvSpPr>
          <p:spPr>
            <a:xfrm rot="4020000">
              <a:off x="5181790" y="3611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3" name="Oval 4102"/>
            <p:cNvSpPr/>
            <p:nvPr/>
          </p:nvSpPr>
          <p:spPr>
            <a:xfrm rot="2700000">
              <a:off x="5170659" y="3594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4" name="Oval 4103"/>
            <p:cNvSpPr/>
            <p:nvPr/>
          </p:nvSpPr>
          <p:spPr>
            <a:xfrm rot="5340000">
              <a:off x="5183511"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5" name="Oval 4104"/>
            <p:cNvSpPr/>
            <p:nvPr/>
          </p:nvSpPr>
          <p:spPr>
            <a:xfrm rot="6720000">
              <a:off x="5182079" y="3659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6" name="Oval 4105"/>
            <p:cNvSpPr/>
            <p:nvPr/>
          </p:nvSpPr>
          <p:spPr>
            <a:xfrm rot="8100000">
              <a:off x="5169322" y="3685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7" name="Oval 4106"/>
            <p:cNvSpPr/>
            <p:nvPr/>
          </p:nvSpPr>
          <p:spPr>
            <a:xfrm>
              <a:off x="5125300" y="3696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8" name="Oval 4107"/>
            <p:cNvSpPr/>
            <p:nvPr/>
          </p:nvSpPr>
          <p:spPr>
            <a:xfrm rot="9420000">
              <a:off x="5150404" y="3695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9" name="Oval 4108"/>
            <p:cNvSpPr/>
            <p:nvPr/>
          </p:nvSpPr>
          <p:spPr>
            <a:xfrm rot="1320000">
              <a:off x="5111587" y="3679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0" name="Oval 4109"/>
            <p:cNvSpPr/>
            <p:nvPr/>
          </p:nvSpPr>
          <p:spPr>
            <a:xfrm rot="4020000">
              <a:off x="5087257" y="3659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1" name="Oval 4110"/>
            <p:cNvSpPr/>
            <p:nvPr/>
          </p:nvSpPr>
          <p:spPr>
            <a:xfrm rot="2700000">
              <a:off x="5095033" y="3676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2" name="Oval 4111"/>
            <p:cNvSpPr/>
            <p:nvPr/>
          </p:nvSpPr>
          <p:spPr>
            <a:xfrm rot="5340000">
              <a:off x="5088979"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3" name="Oval 4112"/>
            <p:cNvSpPr/>
            <p:nvPr/>
          </p:nvSpPr>
          <p:spPr>
            <a:xfrm rot="6720000">
              <a:off x="5087546" y="3610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4" name="Oval 4113"/>
            <p:cNvSpPr/>
            <p:nvPr/>
          </p:nvSpPr>
          <p:spPr>
            <a:xfrm rot="8100000">
              <a:off x="5093696" y="3604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5" name="Oval 4114"/>
            <p:cNvSpPr/>
            <p:nvPr/>
          </p:nvSpPr>
          <p:spPr>
            <a:xfrm rot="9420000">
              <a:off x="5112591" y="3581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6" name="Oval 4115"/>
            <p:cNvSpPr/>
            <p:nvPr/>
          </p:nvSpPr>
          <p:spPr>
            <a:xfrm>
              <a:off x="5104826" y="3662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8" name="Oval 4117"/>
            <p:cNvSpPr/>
            <p:nvPr/>
          </p:nvSpPr>
          <p:spPr>
            <a:xfrm>
              <a:off x="5049100" y="3887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9" name="Oval 4118"/>
            <p:cNvSpPr/>
            <p:nvPr/>
          </p:nvSpPr>
          <p:spPr>
            <a:xfrm rot="1320000">
              <a:off x="5073200" y="3886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0" name="Oval 4119"/>
            <p:cNvSpPr/>
            <p:nvPr/>
          </p:nvSpPr>
          <p:spPr>
            <a:xfrm rot="4020000">
              <a:off x="5105590" y="3915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1" name="Oval 4120"/>
            <p:cNvSpPr/>
            <p:nvPr/>
          </p:nvSpPr>
          <p:spPr>
            <a:xfrm rot="2700000">
              <a:off x="5094459" y="3899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2" name="Oval 4121"/>
            <p:cNvSpPr/>
            <p:nvPr/>
          </p:nvSpPr>
          <p:spPr>
            <a:xfrm rot="5340000">
              <a:off x="5107311"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3" name="Oval 4122"/>
            <p:cNvSpPr/>
            <p:nvPr/>
          </p:nvSpPr>
          <p:spPr>
            <a:xfrm rot="6720000">
              <a:off x="5105879" y="3963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4" name="Oval 4123"/>
            <p:cNvSpPr/>
            <p:nvPr/>
          </p:nvSpPr>
          <p:spPr>
            <a:xfrm rot="8100000">
              <a:off x="5093122" y="3990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5" name="Oval 4124"/>
            <p:cNvSpPr/>
            <p:nvPr/>
          </p:nvSpPr>
          <p:spPr>
            <a:xfrm>
              <a:off x="5049100" y="4001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6" name="Oval 4125"/>
            <p:cNvSpPr/>
            <p:nvPr/>
          </p:nvSpPr>
          <p:spPr>
            <a:xfrm rot="9420000">
              <a:off x="5074204" y="3999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7" name="Oval 4126"/>
            <p:cNvSpPr/>
            <p:nvPr/>
          </p:nvSpPr>
          <p:spPr>
            <a:xfrm rot="1320000">
              <a:off x="5035387" y="3983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8" name="Oval 4127"/>
            <p:cNvSpPr/>
            <p:nvPr/>
          </p:nvSpPr>
          <p:spPr>
            <a:xfrm rot="4020000">
              <a:off x="5011057" y="3964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9" name="Oval 4128"/>
            <p:cNvSpPr/>
            <p:nvPr/>
          </p:nvSpPr>
          <p:spPr>
            <a:xfrm rot="2700000">
              <a:off x="5018833" y="3980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0" name="Oval 4129"/>
            <p:cNvSpPr/>
            <p:nvPr/>
          </p:nvSpPr>
          <p:spPr>
            <a:xfrm rot="5340000">
              <a:off x="5012779" y="3944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1" name="Oval 4130"/>
            <p:cNvSpPr/>
            <p:nvPr/>
          </p:nvSpPr>
          <p:spPr>
            <a:xfrm rot="6720000">
              <a:off x="5011346" y="3915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2" name="Oval 4131"/>
            <p:cNvSpPr/>
            <p:nvPr/>
          </p:nvSpPr>
          <p:spPr>
            <a:xfrm rot="8100000">
              <a:off x="5017496" y="3909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3" name="Oval 4132"/>
            <p:cNvSpPr/>
            <p:nvPr/>
          </p:nvSpPr>
          <p:spPr>
            <a:xfrm rot="9420000">
              <a:off x="5036391" y="3886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4" name="Oval 4133"/>
            <p:cNvSpPr/>
            <p:nvPr/>
          </p:nvSpPr>
          <p:spPr>
            <a:xfrm>
              <a:off x="5028626" y="3967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6" name="Oval 4135"/>
            <p:cNvSpPr/>
            <p:nvPr/>
          </p:nvSpPr>
          <p:spPr>
            <a:xfrm>
              <a:off x="5353900" y="403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7" name="Oval 4136"/>
            <p:cNvSpPr/>
            <p:nvPr/>
          </p:nvSpPr>
          <p:spPr>
            <a:xfrm rot="1320000">
              <a:off x="5378000" y="403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8" name="Oval 4137"/>
            <p:cNvSpPr/>
            <p:nvPr/>
          </p:nvSpPr>
          <p:spPr>
            <a:xfrm rot="4020000">
              <a:off x="5410390" y="406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9" name="Oval 4138"/>
            <p:cNvSpPr/>
            <p:nvPr/>
          </p:nvSpPr>
          <p:spPr>
            <a:xfrm rot="2700000">
              <a:off x="5399259" y="405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0" name="Oval 4139"/>
            <p:cNvSpPr/>
            <p:nvPr/>
          </p:nvSpPr>
          <p:spPr>
            <a:xfrm rot="5340000">
              <a:off x="5412111"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1" name="Oval 4140"/>
            <p:cNvSpPr/>
            <p:nvPr/>
          </p:nvSpPr>
          <p:spPr>
            <a:xfrm rot="6720000">
              <a:off x="5410679" y="411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2" name="Oval 4141"/>
            <p:cNvSpPr/>
            <p:nvPr/>
          </p:nvSpPr>
          <p:spPr>
            <a:xfrm rot="8100000">
              <a:off x="5397922" y="414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3" name="Oval 4142"/>
            <p:cNvSpPr/>
            <p:nvPr/>
          </p:nvSpPr>
          <p:spPr>
            <a:xfrm>
              <a:off x="5353900" y="415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4" name="Oval 4143"/>
            <p:cNvSpPr/>
            <p:nvPr/>
          </p:nvSpPr>
          <p:spPr>
            <a:xfrm rot="9420000">
              <a:off x="5379004" y="415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5" name="Oval 4144"/>
            <p:cNvSpPr/>
            <p:nvPr/>
          </p:nvSpPr>
          <p:spPr>
            <a:xfrm rot="1320000">
              <a:off x="5340187" y="413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6" name="Oval 4145"/>
            <p:cNvSpPr/>
            <p:nvPr/>
          </p:nvSpPr>
          <p:spPr>
            <a:xfrm rot="4020000">
              <a:off x="5315857" y="411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7" name="Oval 4146"/>
            <p:cNvSpPr/>
            <p:nvPr/>
          </p:nvSpPr>
          <p:spPr>
            <a:xfrm rot="2700000">
              <a:off x="5323633" y="413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8" name="Oval 4147"/>
            <p:cNvSpPr/>
            <p:nvPr/>
          </p:nvSpPr>
          <p:spPr>
            <a:xfrm rot="5340000">
              <a:off x="5317579" y="409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9" name="Oval 4148"/>
            <p:cNvSpPr/>
            <p:nvPr/>
          </p:nvSpPr>
          <p:spPr>
            <a:xfrm rot="6720000">
              <a:off x="5316146" y="406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0" name="Oval 4149"/>
            <p:cNvSpPr/>
            <p:nvPr/>
          </p:nvSpPr>
          <p:spPr>
            <a:xfrm rot="8100000">
              <a:off x="5322296" y="406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1" name="Oval 4150"/>
            <p:cNvSpPr/>
            <p:nvPr/>
          </p:nvSpPr>
          <p:spPr>
            <a:xfrm rot="9420000">
              <a:off x="5341191" y="403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2" name="Oval 4151"/>
            <p:cNvSpPr/>
            <p:nvPr/>
          </p:nvSpPr>
          <p:spPr>
            <a:xfrm>
              <a:off x="5333426" y="411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4" name="Oval 4153"/>
            <p:cNvSpPr/>
            <p:nvPr/>
          </p:nvSpPr>
          <p:spPr>
            <a:xfrm>
              <a:off x="8401900" y="442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5" name="Oval 4154"/>
            <p:cNvSpPr/>
            <p:nvPr/>
          </p:nvSpPr>
          <p:spPr>
            <a:xfrm rot="1320000">
              <a:off x="8426000" y="441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6" name="Oval 4155"/>
            <p:cNvSpPr/>
            <p:nvPr/>
          </p:nvSpPr>
          <p:spPr>
            <a:xfrm rot="4020000">
              <a:off x="8458390" y="444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7" name="Oval 4156"/>
            <p:cNvSpPr/>
            <p:nvPr/>
          </p:nvSpPr>
          <p:spPr>
            <a:xfrm rot="2700000">
              <a:off x="8447259" y="443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8" name="Oval 4157"/>
            <p:cNvSpPr/>
            <p:nvPr/>
          </p:nvSpPr>
          <p:spPr>
            <a:xfrm rot="5340000">
              <a:off x="8460111"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9" name="Oval 4158"/>
            <p:cNvSpPr/>
            <p:nvPr/>
          </p:nvSpPr>
          <p:spPr>
            <a:xfrm rot="6720000">
              <a:off x="8458679" y="449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0" name="Oval 4159"/>
            <p:cNvSpPr/>
            <p:nvPr/>
          </p:nvSpPr>
          <p:spPr>
            <a:xfrm rot="8100000">
              <a:off x="8445922" y="452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1" name="Oval 4160"/>
            <p:cNvSpPr/>
            <p:nvPr/>
          </p:nvSpPr>
          <p:spPr>
            <a:xfrm>
              <a:off x="8401900" y="453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2" name="Oval 4161"/>
            <p:cNvSpPr/>
            <p:nvPr/>
          </p:nvSpPr>
          <p:spPr>
            <a:xfrm rot="9420000">
              <a:off x="8427004" y="453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3" name="Oval 4162"/>
            <p:cNvSpPr/>
            <p:nvPr/>
          </p:nvSpPr>
          <p:spPr>
            <a:xfrm rot="1320000">
              <a:off x="8388187" y="451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4" name="Oval 4163"/>
            <p:cNvSpPr/>
            <p:nvPr/>
          </p:nvSpPr>
          <p:spPr>
            <a:xfrm rot="4020000">
              <a:off x="8363857" y="449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5" name="Oval 4164"/>
            <p:cNvSpPr/>
            <p:nvPr/>
          </p:nvSpPr>
          <p:spPr>
            <a:xfrm rot="2700000">
              <a:off x="8371633" y="451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6" name="Oval 4165"/>
            <p:cNvSpPr/>
            <p:nvPr/>
          </p:nvSpPr>
          <p:spPr>
            <a:xfrm rot="5340000">
              <a:off x="8365579"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7" name="Oval 4166"/>
            <p:cNvSpPr/>
            <p:nvPr/>
          </p:nvSpPr>
          <p:spPr>
            <a:xfrm rot="6720000">
              <a:off x="8364146" y="444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8" name="Oval 4167"/>
            <p:cNvSpPr/>
            <p:nvPr/>
          </p:nvSpPr>
          <p:spPr>
            <a:xfrm rot="8100000">
              <a:off x="8370296" y="444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9" name="Oval 4168"/>
            <p:cNvSpPr/>
            <p:nvPr/>
          </p:nvSpPr>
          <p:spPr>
            <a:xfrm rot="9420000">
              <a:off x="8389191" y="441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0" name="Oval 4169"/>
            <p:cNvSpPr/>
            <p:nvPr/>
          </p:nvSpPr>
          <p:spPr>
            <a:xfrm>
              <a:off x="8381426" y="450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2" name="Oval 4171"/>
            <p:cNvSpPr/>
            <p:nvPr/>
          </p:nvSpPr>
          <p:spPr>
            <a:xfrm>
              <a:off x="5734900" y="411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3" name="Oval 4172"/>
            <p:cNvSpPr/>
            <p:nvPr/>
          </p:nvSpPr>
          <p:spPr>
            <a:xfrm rot="1320000">
              <a:off x="5759000" y="411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4" name="Oval 4173"/>
            <p:cNvSpPr/>
            <p:nvPr/>
          </p:nvSpPr>
          <p:spPr>
            <a:xfrm rot="4020000">
              <a:off x="5791390" y="414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5" name="Oval 4174"/>
            <p:cNvSpPr/>
            <p:nvPr/>
          </p:nvSpPr>
          <p:spPr>
            <a:xfrm rot="2700000">
              <a:off x="5780259" y="412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6" name="Oval 4175"/>
            <p:cNvSpPr/>
            <p:nvPr/>
          </p:nvSpPr>
          <p:spPr>
            <a:xfrm rot="5340000">
              <a:off x="5793111"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7" name="Oval 4176"/>
            <p:cNvSpPr/>
            <p:nvPr/>
          </p:nvSpPr>
          <p:spPr>
            <a:xfrm rot="6720000">
              <a:off x="5791679" y="419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8" name="Oval 4177"/>
            <p:cNvSpPr/>
            <p:nvPr/>
          </p:nvSpPr>
          <p:spPr>
            <a:xfrm rot="8100000">
              <a:off x="5778922" y="421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9" name="Oval 4178"/>
            <p:cNvSpPr/>
            <p:nvPr/>
          </p:nvSpPr>
          <p:spPr>
            <a:xfrm>
              <a:off x="5734900" y="422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0" name="Oval 4179"/>
            <p:cNvSpPr/>
            <p:nvPr/>
          </p:nvSpPr>
          <p:spPr>
            <a:xfrm rot="9420000">
              <a:off x="5760004" y="422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1" name="Oval 4180"/>
            <p:cNvSpPr/>
            <p:nvPr/>
          </p:nvSpPr>
          <p:spPr>
            <a:xfrm rot="1320000">
              <a:off x="5721187" y="421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2" name="Oval 4181"/>
            <p:cNvSpPr/>
            <p:nvPr/>
          </p:nvSpPr>
          <p:spPr>
            <a:xfrm rot="4020000">
              <a:off x="5696857" y="419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3" name="Oval 4182"/>
            <p:cNvSpPr/>
            <p:nvPr/>
          </p:nvSpPr>
          <p:spPr>
            <a:xfrm rot="2700000">
              <a:off x="5704633" y="420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4" name="Oval 4183"/>
            <p:cNvSpPr/>
            <p:nvPr/>
          </p:nvSpPr>
          <p:spPr>
            <a:xfrm rot="5340000">
              <a:off x="5698579"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5" name="Oval 4184"/>
            <p:cNvSpPr/>
            <p:nvPr/>
          </p:nvSpPr>
          <p:spPr>
            <a:xfrm rot="6720000">
              <a:off x="5697146" y="414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6" name="Oval 4185"/>
            <p:cNvSpPr/>
            <p:nvPr/>
          </p:nvSpPr>
          <p:spPr>
            <a:xfrm rot="8100000">
              <a:off x="5703296" y="413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7" name="Oval 4186"/>
            <p:cNvSpPr/>
            <p:nvPr/>
          </p:nvSpPr>
          <p:spPr>
            <a:xfrm rot="9420000">
              <a:off x="5722191" y="411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8" name="Oval 4187"/>
            <p:cNvSpPr/>
            <p:nvPr/>
          </p:nvSpPr>
          <p:spPr>
            <a:xfrm>
              <a:off x="5714426" y="419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0" name="Oval 4189"/>
            <p:cNvSpPr/>
            <p:nvPr/>
          </p:nvSpPr>
          <p:spPr>
            <a:xfrm>
              <a:off x="5658700" y="442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1" name="Oval 4190"/>
            <p:cNvSpPr/>
            <p:nvPr/>
          </p:nvSpPr>
          <p:spPr>
            <a:xfrm rot="1320000">
              <a:off x="5682800" y="441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2" name="Oval 4191"/>
            <p:cNvSpPr/>
            <p:nvPr/>
          </p:nvSpPr>
          <p:spPr>
            <a:xfrm rot="4020000">
              <a:off x="5715190" y="444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3" name="Oval 4192"/>
            <p:cNvSpPr/>
            <p:nvPr/>
          </p:nvSpPr>
          <p:spPr>
            <a:xfrm rot="2700000">
              <a:off x="5704059" y="443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4" name="Oval 4193"/>
            <p:cNvSpPr/>
            <p:nvPr/>
          </p:nvSpPr>
          <p:spPr>
            <a:xfrm rot="5340000">
              <a:off x="5716911"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5" name="Oval 4194"/>
            <p:cNvSpPr/>
            <p:nvPr/>
          </p:nvSpPr>
          <p:spPr>
            <a:xfrm rot="6720000">
              <a:off x="5715479" y="449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6" name="Oval 4195"/>
            <p:cNvSpPr/>
            <p:nvPr/>
          </p:nvSpPr>
          <p:spPr>
            <a:xfrm rot="8100000">
              <a:off x="5702722" y="452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7" name="Oval 4196"/>
            <p:cNvSpPr/>
            <p:nvPr/>
          </p:nvSpPr>
          <p:spPr>
            <a:xfrm>
              <a:off x="5658700" y="453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8" name="Oval 4197"/>
            <p:cNvSpPr/>
            <p:nvPr/>
          </p:nvSpPr>
          <p:spPr>
            <a:xfrm rot="9420000">
              <a:off x="5683804" y="453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9" name="Oval 4198"/>
            <p:cNvSpPr/>
            <p:nvPr/>
          </p:nvSpPr>
          <p:spPr>
            <a:xfrm rot="1320000">
              <a:off x="5644987" y="451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0" name="Oval 4199"/>
            <p:cNvSpPr/>
            <p:nvPr/>
          </p:nvSpPr>
          <p:spPr>
            <a:xfrm rot="4020000">
              <a:off x="5620657" y="449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1" name="Oval 4200"/>
            <p:cNvSpPr/>
            <p:nvPr/>
          </p:nvSpPr>
          <p:spPr>
            <a:xfrm rot="2700000">
              <a:off x="5628433" y="451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2" name="Oval 4201"/>
            <p:cNvSpPr/>
            <p:nvPr/>
          </p:nvSpPr>
          <p:spPr>
            <a:xfrm rot="5340000">
              <a:off x="5622379" y="447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3" name="Oval 4202"/>
            <p:cNvSpPr/>
            <p:nvPr/>
          </p:nvSpPr>
          <p:spPr>
            <a:xfrm rot="6720000">
              <a:off x="5620946" y="444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4" name="Oval 4203"/>
            <p:cNvSpPr/>
            <p:nvPr/>
          </p:nvSpPr>
          <p:spPr>
            <a:xfrm rot="8100000">
              <a:off x="5627096" y="444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5" name="Oval 4204"/>
            <p:cNvSpPr/>
            <p:nvPr/>
          </p:nvSpPr>
          <p:spPr>
            <a:xfrm rot="9420000">
              <a:off x="5645991" y="441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6" name="Oval 4205"/>
            <p:cNvSpPr/>
            <p:nvPr/>
          </p:nvSpPr>
          <p:spPr>
            <a:xfrm>
              <a:off x="5638226" y="450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8" name="Oval 4207"/>
            <p:cNvSpPr/>
            <p:nvPr/>
          </p:nvSpPr>
          <p:spPr>
            <a:xfrm>
              <a:off x="2001100" y="160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9" name="Oval 4208"/>
            <p:cNvSpPr/>
            <p:nvPr/>
          </p:nvSpPr>
          <p:spPr>
            <a:xfrm rot="1320000">
              <a:off x="2025200" y="160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0" name="Oval 4209"/>
            <p:cNvSpPr/>
            <p:nvPr/>
          </p:nvSpPr>
          <p:spPr>
            <a:xfrm rot="4020000">
              <a:off x="2057590" y="162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1" name="Oval 4210"/>
            <p:cNvSpPr/>
            <p:nvPr/>
          </p:nvSpPr>
          <p:spPr>
            <a:xfrm rot="2700000">
              <a:off x="2046459" y="161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2" name="Oval 4211"/>
            <p:cNvSpPr/>
            <p:nvPr/>
          </p:nvSpPr>
          <p:spPr>
            <a:xfrm rot="5340000">
              <a:off x="2059311"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3" name="Oval 4212"/>
            <p:cNvSpPr/>
            <p:nvPr/>
          </p:nvSpPr>
          <p:spPr>
            <a:xfrm rot="6720000">
              <a:off x="2057879" y="167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4" name="Oval 4213"/>
            <p:cNvSpPr/>
            <p:nvPr/>
          </p:nvSpPr>
          <p:spPr>
            <a:xfrm rot="8100000">
              <a:off x="2045122" y="170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5" name="Oval 4214"/>
            <p:cNvSpPr/>
            <p:nvPr/>
          </p:nvSpPr>
          <p:spPr>
            <a:xfrm>
              <a:off x="2001100" y="171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6" name="Oval 4215"/>
            <p:cNvSpPr/>
            <p:nvPr/>
          </p:nvSpPr>
          <p:spPr>
            <a:xfrm rot="9420000">
              <a:off x="2026204" y="171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7" name="Oval 4216"/>
            <p:cNvSpPr/>
            <p:nvPr/>
          </p:nvSpPr>
          <p:spPr>
            <a:xfrm rot="1320000">
              <a:off x="1987387" y="169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8" name="Oval 4217"/>
            <p:cNvSpPr/>
            <p:nvPr/>
          </p:nvSpPr>
          <p:spPr>
            <a:xfrm rot="4020000">
              <a:off x="1963057" y="167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9" name="Oval 4218"/>
            <p:cNvSpPr/>
            <p:nvPr/>
          </p:nvSpPr>
          <p:spPr>
            <a:xfrm rot="2700000">
              <a:off x="1970833" y="169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0" name="Oval 4219"/>
            <p:cNvSpPr/>
            <p:nvPr/>
          </p:nvSpPr>
          <p:spPr>
            <a:xfrm rot="5340000">
              <a:off x="1964779" y="165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1" name="Oval 4220"/>
            <p:cNvSpPr/>
            <p:nvPr/>
          </p:nvSpPr>
          <p:spPr>
            <a:xfrm rot="6720000">
              <a:off x="1963346" y="162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2" name="Oval 4221"/>
            <p:cNvSpPr/>
            <p:nvPr/>
          </p:nvSpPr>
          <p:spPr>
            <a:xfrm rot="8100000">
              <a:off x="1969496" y="162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3" name="Oval 4222"/>
            <p:cNvSpPr/>
            <p:nvPr/>
          </p:nvSpPr>
          <p:spPr>
            <a:xfrm rot="9420000">
              <a:off x="1988391" y="160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4" name="Oval 4223"/>
            <p:cNvSpPr/>
            <p:nvPr/>
          </p:nvSpPr>
          <p:spPr>
            <a:xfrm>
              <a:off x="1980626" y="168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6" name="Oval 4225"/>
            <p:cNvSpPr/>
            <p:nvPr/>
          </p:nvSpPr>
          <p:spPr>
            <a:xfrm>
              <a:off x="2153500" y="1753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7" name="Oval 4226"/>
            <p:cNvSpPr/>
            <p:nvPr/>
          </p:nvSpPr>
          <p:spPr>
            <a:xfrm rot="1320000">
              <a:off x="2177600" y="1752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8" name="Oval 4227"/>
            <p:cNvSpPr/>
            <p:nvPr/>
          </p:nvSpPr>
          <p:spPr>
            <a:xfrm rot="4020000">
              <a:off x="2209990" y="1782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9" name="Oval 4228"/>
            <p:cNvSpPr/>
            <p:nvPr/>
          </p:nvSpPr>
          <p:spPr>
            <a:xfrm rot="2700000">
              <a:off x="2198859" y="1766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0" name="Oval 4229"/>
            <p:cNvSpPr/>
            <p:nvPr/>
          </p:nvSpPr>
          <p:spPr>
            <a:xfrm rot="5340000">
              <a:off x="2211711" y="181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1" name="Oval 4230"/>
            <p:cNvSpPr/>
            <p:nvPr/>
          </p:nvSpPr>
          <p:spPr>
            <a:xfrm rot="6720000">
              <a:off x="2210279" y="1830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2" name="Oval 4231"/>
            <p:cNvSpPr/>
            <p:nvPr/>
          </p:nvSpPr>
          <p:spPr>
            <a:xfrm rot="8100000">
              <a:off x="2197522" y="1856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3" name="Oval 4232"/>
            <p:cNvSpPr/>
            <p:nvPr/>
          </p:nvSpPr>
          <p:spPr>
            <a:xfrm>
              <a:off x="2153500" y="1867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4" name="Oval 4233"/>
            <p:cNvSpPr/>
            <p:nvPr/>
          </p:nvSpPr>
          <p:spPr>
            <a:xfrm rot="9420000">
              <a:off x="2178604" y="1866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5" name="Oval 4234"/>
            <p:cNvSpPr/>
            <p:nvPr/>
          </p:nvSpPr>
          <p:spPr>
            <a:xfrm rot="1320000">
              <a:off x="2139787" y="1850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6" name="Oval 4235"/>
            <p:cNvSpPr/>
            <p:nvPr/>
          </p:nvSpPr>
          <p:spPr>
            <a:xfrm rot="4020000">
              <a:off x="2115457" y="1831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7" name="Oval 4236"/>
            <p:cNvSpPr/>
            <p:nvPr/>
          </p:nvSpPr>
          <p:spPr>
            <a:xfrm rot="2700000">
              <a:off x="2123233" y="1847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8" name="Oval 4237"/>
            <p:cNvSpPr/>
            <p:nvPr/>
          </p:nvSpPr>
          <p:spPr>
            <a:xfrm rot="5340000">
              <a:off x="2117179" y="1810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9" name="Oval 4238"/>
            <p:cNvSpPr/>
            <p:nvPr/>
          </p:nvSpPr>
          <p:spPr>
            <a:xfrm rot="6720000">
              <a:off x="2115746" y="1781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0" name="Oval 4239"/>
            <p:cNvSpPr/>
            <p:nvPr/>
          </p:nvSpPr>
          <p:spPr>
            <a:xfrm rot="8100000">
              <a:off x="2121896" y="1775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1" name="Oval 4240"/>
            <p:cNvSpPr/>
            <p:nvPr/>
          </p:nvSpPr>
          <p:spPr>
            <a:xfrm rot="9420000">
              <a:off x="2140791" y="1752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2" name="Oval 4241"/>
            <p:cNvSpPr/>
            <p:nvPr/>
          </p:nvSpPr>
          <p:spPr>
            <a:xfrm>
              <a:off x="2133026" y="1833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4" name="Oval 4243"/>
            <p:cNvSpPr/>
            <p:nvPr/>
          </p:nvSpPr>
          <p:spPr>
            <a:xfrm>
              <a:off x="2382100" y="1677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5" name="Oval 4244"/>
            <p:cNvSpPr/>
            <p:nvPr/>
          </p:nvSpPr>
          <p:spPr>
            <a:xfrm rot="1320000">
              <a:off x="2406200" y="1676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6" name="Oval 4245"/>
            <p:cNvSpPr/>
            <p:nvPr/>
          </p:nvSpPr>
          <p:spPr>
            <a:xfrm rot="4020000">
              <a:off x="2438590" y="1706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7" name="Oval 4246"/>
            <p:cNvSpPr/>
            <p:nvPr/>
          </p:nvSpPr>
          <p:spPr>
            <a:xfrm rot="2700000">
              <a:off x="2427459" y="1689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8" name="Oval 4247"/>
            <p:cNvSpPr/>
            <p:nvPr/>
          </p:nvSpPr>
          <p:spPr>
            <a:xfrm rot="5340000">
              <a:off x="2440311" y="173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9" name="Oval 4248"/>
            <p:cNvSpPr/>
            <p:nvPr/>
          </p:nvSpPr>
          <p:spPr>
            <a:xfrm rot="6720000">
              <a:off x="2438879" y="1754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0" name="Oval 4249"/>
            <p:cNvSpPr/>
            <p:nvPr/>
          </p:nvSpPr>
          <p:spPr>
            <a:xfrm rot="8100000">
              <a:off x="2426122" y="1780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1" name="Oval 4250"/>
            <p:cNvSpPr/>
            <p:nvPr/>
          </p:nvSpPr>
          <p:spPr>
            <a:xfrm>
              <a:off x="2382100" y="1791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2" name="Oval 4251"/>
            <p:cNvSpPr/>
            <p:nvPr/>
          </p:nvSpPr>
          <p:spPr>
            <a:xfrm rot="9420000">
              <a:off x="2407204" y="1790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3" name="Oval 4252"/>
            <p:cNvSpPr/>
            <p:nvPr/>
          </p:nvSpPr>
          <p:spPr>
            <a:xfrm rot="1320000">
              <a:off x="2368387" y="1774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4" name="Oval 4253"/>
            <p:cNvSpPr/>
            <p:nvPr/>
          </p:nvSpPr>
          <p:spPr>
            <a:xfrm rot="4020000">
              <a:off x="2344057" y="1754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5" name="Oval 4254"/>
            <p:cNvSpPr/>
            <p:nvPr/>
          </p:nvSpPr>
          <p:spPr>
            <a:xfrm rot="2700000">
              <a:off x="2351833" y="1771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6" name="Oval 4255"/>
            <p:cNvSpPr/>
            <p:nvPr/>
          </p:nvSpPr>
          <p:spPr>
            <a:xfrm rot="5340000">
              <a:off x="2345779" y="1734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7" name="Oval 4256"/>
            <p:cNvSpPr/>
            <p:nvPr/>
          </p:nvSpPr>
          <p:spPr>
            <a:xfrm rot="6720000">
              <a:off x="2344346" y="1705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8" name="Oval 4257"/>
            <p:cNvSpPr/>
            <p:nvPr/>
          </p:nvSpPr>
          <p:spPr>
            <a:xfrm rot="8100000">
              <a:off x="2350496" y="1699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9" name="Oval 4258"/>
            <p:cNvSpPr/>
            <p:nvPr/>
          </p:nvSpPr>
          <p:spPr>
            <a:xfrm rot="9420000">
              <a:off x="2369391" y="1676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0" name="Oval 4259"/>
            <p:cNvSpPr/>
            <p:nvPr/>
          </p:nvSpPr>
          <p:spPr>
            <a:xfrm>
              <a:off x="2361626" y="1757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2" name="Oval 4261"/>
            <p:cNvSpPr/>
            <p:nvPr/>
          </p:nvSpPr>
          <p:spPr>
            <a:xfrm>
              <a:off x="4363300" y="2287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3" name="Oval 4262"/>
            <p:cNvSpPr/>
            <p:nvPr/>
          </p:nvSpPr>
          <p:spPr>
            <a:xfrm rot="1320000">
              <a:off x="4387400" y="2286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4" name="Oval 4263"/>
            <p:cNvSpPr/>
            <p:nvPr/>
          </p:nvSpPr>
          <p:spPr>
            <a:xfrm rot="4020000">
              <a:off x="4419790" y="2315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5" name="Oval 4264"/>
            <p:cNvSpPr/>
            <p:nvPr/>
          </p:nvSpPr>
          <p:spPr>
            <a:xfrm rot="2700000">
              <a:off x="4408659" y="2299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6" name="Oval 4265"/>
            <p:cNvSpPr/>
            <p:nvPr/>
          </p:nvSpPr>
          <p:spPr>
            <a:xfrm rot="5340000">
              <a:off x="4421511" y="234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7" name="Oval 4266"/>
            <p:cNvSpPr/>
            <p:nvPr/>
          </p:nvSpPr>
          <p:spPr>
            <a:xfrm rot="6720000">
              <a:off x="4420079" y="2363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8" name="Oval 4267"/>
            <p:cNvSpPr/>
            <p:nvPr/>
          </p:nvSpPr>
          <p:spPr>
            <a:xfrm rot="8100000">
              <a:off x="4407322" y="2390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9" name="Oval 4268"/>
            <p:cNvSpPr/>
            <p:nvPr/>
          </p:nvSpPr>
          <p:spPr>
            <a:xfrm>
              <a:off x="4363300" y="2400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0" name="Oval 4269"/>
            <p:cNvSpPr/>
            <p:nvPr/>
          </p:nvSpPr>
          <p:spPr>
            <a:xfrm rot="9420000">
              <a:off x="4388404" y="2399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1" name="Oval 4270"/>
            <p:cNvSpPr/>
            <p:nvPr/>
          </p:nvSpPr>
          <p:spPr>
            <a:xfrm rot="1320000">
              <a:off x="4349587" y="2383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2" name="Oval 4271"/>
            <p:cNvSpPr/>
            <p:nvPr/>
          </p:nvSpPr>
          <p:spPr>
            <a:xfrm rot="4020000">
              <a:off x="4325257" y="2364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3" name="Oval 4272"/>
            <p:cNvSpPr/>
            <p:nvPr/>
          </p:nvSpPr>
          <p:spPr>
            <a:xfrm rot="2700000">
              <a:off x="4333033" y="2380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4" name="Oval 4273"/>
            <p:cNvSpPr/>
            <p:nvPr/>
          </p:nvSpPr>
          <p:spPr>
            <a:xfrm rot="5340000">
              <a:off x="4326979" y="234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5" name="Oval 4274"/>
            <p:cNvSpPr/>
            <p:nvPr/>
          </p:nvSpPr>
          <p:spPr>
            <a:xfrm rot="6720000">
              <a:off x="4325546" y="2314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6" name="Oval 4275"/>
            <p:cNvSpPr/>
            <p:nvPr/>
          </p:nvSpPr>
          <p:spPr>
            <a:xfrm rot="8100000">
              <a:off x="4331696" y="2308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7" name="Oval 4276"/>
            <p:cNvSpPr/>
            <p:nvPr/>
          </p:nvSpPr>
          <p:spPr>
            <a:xfrm rot="9420000">
              <a:off x="4350591" y="2286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8" name="Oval 4277"/>
            <p:cNvSpPr/>
            <p:nvPr/>
          </p:nvSpPr>
          <p:spPr>
            <a:xfrm>
              <a:off x="4342826" y="2367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0" name="Oval 4279"/>
            <p:cNvSpPr/>
            <p:nvPr/>
          </p:nvSpPr>
          <p:spPr>
            <a:xfrm>
              <a:off x="4515700" y="243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1" name="Oval 4280"/>
            <p:cNvSpPr/>
            <p:nvPr/>
          </p:nvSpPr>
          <p:spPr>
            <a:xfrm rot="1320000">
              <a:off x="4539800" y="243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2" name="Oval 4281"/>
            <p:cNvSpPr/>
            <p:nvPr/>
          </p:nvSpPr>
          <p:spPr>
            <a:xfrm rot="4020000">
              <a:off x="4572190" y="246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3" name="Oval 4282"/>
            <p:cNvSpPr/>
            <p:nvPr/>
          </p:nvSpPr>
          <p:spPr>
            <a:xfrm rot="2700000">
              <a:off x="4561059" y="245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4" name="Oval 4283"/>
            <p:cNvSpPr/>
            <p:nvPr/>
          </p:nvSpPr>
          <p:spPr>
            <a:xfrm rot="5340000">
              <a:off x="4573911"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5" name="Oval 4284"/>
            <p:cNvSpPr/>
            <p:nvPr/>
          </p:nvSpPr>
          <p:spPr>
            <a:xfrm rot="6720000">
              <a:off x="4572479" y="251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6" name="Oval 4285"/>
            <p:cNvSpPr/>
            <p:nvPr/>
          </p:nvSpPr>
          <p:spPr>
            <a:xfrm rot="8100000">
              <a:off x="4559722" y="254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7" name="Oval 4286"/>
            <p:cNvSpPr/>
            <p:nvPr/>
          </p:nvSpPr>
          <p:spPr>
            <a:xfrm>
              <a:off x="4515700" y="255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8" name="Oval 4287"/>
            <p:cNvSpPr/>
            <p:nvPr/>
          </p:nvSpPr>
          <p:spPr>
            <a:xfrm rot="9420000">
              <a:off x="4540804" y="255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9" name="Oval 4288"/>
            <p:cNvSpPr/>
            <p:nvPr/>
          </p:nvSpPr>
          <p:spPr>
            <a:xfrm rot="1320000">
              <a:off x="4501987" y="253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0" name="Oval 4289"/>
            <p:cNvSpPr/>
            <p:nvPr/>
          </p:nvSpPr>
          <p:spPr>
            <a:xfrm rot="4020000">
              <a:off x="4477657" y="251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1" name="Oval 4290"/>
            <p:cNvSpPr/>
            <p:nvPr/>
          </p:nvSpPr>
          <p:spPr>
            <a:xfrm rot="2700000">
              <a:off x="4485433" y="253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2" name="Oval 4291"/>
            <p:cNvSpPr/>
            <p:nvPr/>
          </p:nvSpPr>
          <p:spPr>
            <a:xfrm rot="5340000">
              <a:off x="4479379"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3" name="Oval 4292"/>
            <p:cNvSpPr/>
            <p:nvPr/>
          </p:nvSpPr>
          <p:spPr>
            <a:xfrm rot="6720000">
              <a:off x="4477946" y="246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4" name="Oval 4293"/>
            <p:cNvSpPr/>
            <p:nvPr/>
          </p:nvSpPr>
          <p:spPr>
            <a:xfrm rot="8100000">
              <a:off x="4484096" y="246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5" name="Oval 4294"/>
            <p:cNvSpPr/>
            <p:nvPr/>
          </p:nvSpPr>
          <p:spPr>
            <a:xfrm rot="9420000">
              <a:off x="4502991" y="243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6" name="Oval 4295"/>
            <p:cNvSpPr/>
            <p:nvPr/>
          </p:nvSpPr>
          <p:spPr>
            <a:xfrm>
              <a:off x="4495226" y="251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8" name="Oval 4297"/>
            <p:cNvSpPr/>
            <p:nvPr/>
          </p:nvSpPr>
          <p:spPr>
            <a:xfrm>
              <a:off x="2915500" y="61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9" name="Oval 4298"/>
            <p:cNvSpPr/>
            <p:nvPr/>
          </p:nvSpPr>
          <p:spPr>
            <a:xfrm rot="1320000">
              <a:off x="2939600" y="60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0" name="Oval 4299"/>
            <p:cNvSpPr/>
            <p:nvPr/>
          </p:nvSpPr>
          <p:spPr>
            <a:xfrm rot="4020000">
              <a:off x="2971990" y="63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1" name="Oval 4300"/>
            <p:cNvSpPr/>
            <p:nvPr/>
          </p:nvSpPr>
          <p:spPr>
            <a:xfrm rot="2700000">
              <a:off x="2960859" y="62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2" name="Oval 4301"/>
            <p:cNvSpPr/>
            <p:nvPr/>
          </p:nvSpPr>
          <p:spPr>
            <a:xfrm rot="5340000">
              <a:off x="2973711" y="66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3" name="Oval 4302"/>
            <p:cNvSpPr/>
            <p:nvPr/>
          </p:nvSpPr>
          <p:spPr>
            <a:xfrm rot="6720000">
              <a:off x="2972279" y="68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4" name="Oval 4303"/>
            <p:cNvSpPr/>
            <p:nvPr/>
          </p:nvSpPr>
          <p:spPr>
            <a:xfrm rot="8100000">
              <a:off x="2959522" y="71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5" name="Oval 4304"/>
            <p:cNvSpPr/>
            <p:nvPr/>
          </p:nvSpPr>
          <p:spPr>
            <a:xfrm>
              <a:off x="2915500" y="72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6" name="Oval 4305"/>
            <p:cNvSpPr/>
            <p:nvPr/>
          </p:nvSpPr>
          <p:spPr>
            <a:xfrm rot="9420000">
              <a:off x="2940604" y="72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7" name="Oval 4306"/>
            <p:cNvSpPr/>
            <p:nvPr/>
          </p:nvSpPr>
          <p:spPr>
            <a:xfrm rot="1320000">
              <a:off x="2901787" y="70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8" name="Oval 4307"/>
            <p:cNvSpPr/>
            <p:nvPr/>
          </p:nvSpPr>
          <p:spPr>
            <a:xfrm rot="4020000">
              <a:off x="2877457" y="68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9" name="Oval 4308"/>
            <p:cNvSpPr/>
            <p:nvPr/>
          </p:nvSpPr>
          <p:spPr>
            <a:xfrm rot="2700000">
              <a:off x="2885233" y="70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0" name="Oval 4309"/>
            <p:cNvSpPr/>
            <p:nvPr/>
          </p:nvSpPr>
          <p:spPr>
            <a:xfrm rot="5340000">
              <a:off x="2879179" y="66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1" name="Oval 4310"/>
            <p:cNvSpPr/>
            <p:nvPr/>
          </p:nvSpPr>
          <p:spPr>
            <a:xfrm rot="6720000">
              <a:off x="2877746" y="63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2" name="Oval 4311"/>
            <p:cNvSpPr/>
            <p:nvPr/>
          </p:nvSpPr>
          <p:spPr>
            <a:xfrm rot="8100000">
              <a:off x="2883896" y="63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3" name="Oval 4312"/>
            <p:cNvSpPr/>
            <p:nvPr/>
          </p:nvSpPr>
          <p:spPr>
            <a:xfrm rot="9420000">
              <a:off x="2902791" y="60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4" name="Oval 4313"/>
            <p:cNvSpPr/>
            <p:nvPr/>
          </p:nvSpPr>
          <p:spPr>
            <a:xfrm>
              <a:off x="2895026" y="69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6" name="Oval 4315"/>
            <p:cNvSpPr/>
            <p:nvPr/>
          </p:nvSpPr>
          <p:spPr>
            <a:xfrm>
              <a:off x="4668100" y="2668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7" name="Oval 4316"/>
            <p:cNvSpPr/>
            <p:nvPr/>
          </p:nvSpPr>
          <p:spPr>
            <a:xfrm rot="1320000">
              <a:off x="4692200" y="2667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8" name="Oval 4317"/>
            <p:cNvSpPr/>
            <p:nvPr/>
          </p:nvSpPr>
          <p:spPr>
            <a:xfrm rot="4020000">
              <a:off x="4724590" y="2696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9" name="Oval 4318"/>
            <p:cNvSpPr/>
            <p:nvPr/>
          </p:nvSpPr>
          <p:spPr>
            <a:xfrm rot="2700000">
              <a:off x="4713459" y="2680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0" name="Oval 4319"/>
            <p:cNvSpPr/>
            <p:nvPr/>
          </p:nvSpPr>
          <p:spPr>
            <a:xfrm rot="5340000">
              <a:off x="4726311"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1" name="Oval 4320"/>
            <p:cNvSpPr/>
            <p:nvPr/>
          </p:nvSpPr>
          <p:spPr>
            <a:xfrm rot="6720000">
              <a:off x="4724879" y="2744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2" name="Oval 4321"/>
            <p:cNvSpPr/>
            <p:nvPr/>
          </p:nvSpPr>
          <p:spPr>
            <a:xfrm rot="8100000">
              <a:off x="4712122" y="2771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3" name="Oval 4322"/>
            <p:cNvSpPr/>
            <p:nvPr/>
          </p:nvSpPr>
          <p:spPr>
            <a:xfrm>
              <a:off x="4668100" y="2781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4" name="Oval 4323"/>
            <p:cNvSpPr/>
            <p:nvPr/>
          </p:nvSpPr>
          <p:spPr>
            <a:xfrm rot="9420000">
              <a:off x="4693204" y="2780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5" name="Oval 4324"/>
            <p:cNvSpPr/>
            <p:nvPr/>
          </p:nvSpPr>
          <p:spPr>
            <a:xfrm rot="1320000">
              <a:off x="4654387" y="2764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6" name="Oval 4325"/>
            <p:cNvSpPr/>
            <p:nvPr/>
          </p:nvSpPr>
          <p:spPr>
            <a:xfrm rot="4020000">
              <a:off x="4630057" y="2745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7" name="Oval 4326"/>
            <p:cNvSpPr/>
            <p:nvPr/>
          </p:nvSpPr>
          <p:spPr>
            <a:xfrm rot="2700000">
              <a:off x="4637833" y="2761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8" name="Oval 4327"/>
            <p:cNvSpPr/>
            <p:nvPr/>
          </p:nvSpPr>
          <p:spPr>
            <a:xfrm rot="5340000">
              <a:off x="4631779" y="272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9" name="Oval 4328"/>
            <p:cNvSpPr/>
            <p:nvPr/>
          </p:nvSpPr>
          <p:spPr>
            <a:xfrm rot="6720000">
              <a:off x="4630346" y="2695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0" name="Oval 4329"/>
            <p:cNvSpPr/>
            <p:nvPr/>
          </p:nvSpPr>
          <p:spPr>
            <a:xfrm rot="8100000">
              <a:off x="4636496" y="2689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1" name="Oval 4330"/>
            <p:cNvSpPr/>
            <p:nvPr/>
          </p:nvSpPr>
          <p:spPr>
            <a:xfrm rot="9420000">
              <a:off x="4655391" y="2667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2" name="Oval 4331"/>
            <p:cNvSpPr/>
            <p:nvPr/>
          </p:nvSpPr>
          <p:spPr>
            <a:xfrm>
              <a:off x="4647626" y="2748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4" name="Oval 4333"/>
            <p:cNvSpPr/>
            <p:nvPr/>
          </p:nvSpPr>
          <p:spPr>
            <a:xfrm>
              <a:off x="5506300" y="243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5" name="Oval 4334"/>
            <p:cNvSpPr/>
            <p:nvPr/>
          </p:nvSpPr>
          <p:spPr>
            <a:xfrm rot="1320000">
              <a:off x="5530400" y="243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6" name="Oval 4335"/>
            <p:cNvSpPr/>
            <p:nvPr/>
          </p:nvSpPr>
          <p:spPr>
            <a:xfrm rot="4020000">
              <a:off x="5562790" y="246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7" name="Oval 4336"/>
            <p:cNvSpPr/>
            <p:nvPr/>
          </p:nvSpPr>
          <p:spPr>
            <a:xfrm rot="2700000">
              <a:off x="5551659" y="245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8" name="Oval 4337"/>
            <p:cNvSpPr/>
            <p:nvPr/>
          </p:nvSpPr>
          <p:spPr>
            <a:xfrm rot="5340000">
              <a:off x="5564511"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9" name="Oval 4338"/>
            <p:cNvSpPr/>
            <p:nvPr/>
          </p:nvSpPr>
          <p:spPr>
            <a:xfrm rot="6720000">
              <a:off x="5563079" y="251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0" name="Oval 4339"/>
            <p:cNvSpPr/>
            <p:nvPr/>
          </p:nvSpPr>
          <p:spPr>
            <a:xfrm rot="8100000">
              <a:off x="5550322" y="254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1" name="Oval 4340"/>
            <p:cNvSpPr/>
            <p:nvPr/>
          </p:nvSpPr>
          <p:spPr>
            <a:xfrm>
              <a:off x="5506300" y="255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2" name="Oval 4341"/>
            <p:cNvSpPr/>
            <p:nvPr/>
          </p:nvSpPr>
          <p:spPr>
            <a:xfrm rot="9420000">
              <a:off x="5531404" y="255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3" name="Oval 4342"/>
            <p:cNvSpPr/>
            <p:nvPr/>
          </p:nvSpPr>
          <p:spPr>
            <a:xfrm rot="1320000">
              <a:off x="5492587" y="253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4" name="Oval 4343"/>
            <p:cNvSpPr/>
            <p:nvPr/>
          </p:nvSpPr>
          <p:spPr>
            <a:xfrm rot="4020000">
              <a:off x="5468257" y="251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5" name="Oval 4344"/>
            <p:cNvSpPr/>
            <p:nvPr/>
          </p:nvSpPr>
          <p:spPr>
            <a:xfrm rot="2700000">
              <a:off x="5476033" y="253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6" name="Oval 4345"/>
            <p:cNvSpPr/>
            <p:nvPr/>
          </p:nvSpPr>
          <p:spPr>
            <a:xfrm rot="5340000">
              <a:off x="5469979"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7" name="Oval 4346"/>
            <p:cNvSpPr/>
            <p:nvPr/>
          </p:nvSpPr>
          <p:spPr>
            <a:xfrm rot="6720000">
              <a:off x="5468546" y="246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8" name="Oval 4347"/>
            <p:cNvSpPr/>
            <p:nvPr/>
          </p:nvSpPr>
          <p:spPr>
            <a:xfrm rot="8100000">
              <a:off x="5474696" y="246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9" name="Oval 4348"/>
            <p:cNvSpPr/>
            <p:nvPr/>
          </p:nvSpPr>
          <p:spPr>
            <a:xfrm rot="9420000">
              <a:off x="5493591" y="243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0" name="Oval 4349"/>
            <p:cNvSpPr/>
            <p:nvPr/>
          </p:nvSpPr>
          <p:spPr>
            <a:xfrm>
              <a:off x="5485826" y="251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2" name="Oval 4351"/>
            <p:cNvSpPr/>
            <p:nvPr/>
          </p:nvSpPr>
          <p:spPr>
            <a:xfrm>
              <a:off x="5658700" y="2592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3" name="Oval 4352"/>
            <p:cNvSpPr/>
            <p:nvPr/>
          </p:nvSpPr>
          <p:spPr>
            <a:xfrm rot="1320000">
              <a:off x="5682800" y="2591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4" name="Oval 4353"/>
            <p:cNvSpPr/>
            <p:nvPr/>
          </p:nvSpPr>
          <p:spPr>
            <a:xfrm rot="4020000">
              <a:off x="5715190" y="2620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5" name="Oval 4354"/>
            <p:cNvSpPr/>
            <p:nvPr/>
          </p:nvSpPr>
          <p:spPr>
            <a:xfrm rot="2700000">
              <a:off x="5704059" y="2604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6" name="Oval 4355"/>
            <p:cNvSpPr/>
            <p:nvPr/>
          </p:nvSpPr>
          <p:spPr>
            <a:xfrm rot="5340000">
              <a:off x="5716911" y="264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7" name="Oval 4356"/>
            <p:cNvSpPr/>
            <p:nvPr/>
          </p:nvSpPr>
          <p:spPr>
            <a:xfrm rot="6720000">
              <a:off x="5715479" y="2668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8" name="Oval 4357"/>
            <p:cNvSpPr/>
            <p:nvPr/>
          </p:nvSpPr>
          <p:spPr>
            <a:xfrm rot="8100000">
              <a:off x="5702722" y="2694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9" name="Oval 4358"/>
            <p:cNvSpPr/>
            <p:nvPr/>
          </p:nvSpPr>
          <p:spPr>
            <a:xfrm>
              <a:off x="5658700" y="2705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0" name="Oval 4359"/>
            <p:cNvSpPr/>
            <p:nvPr/>
          </p:nvSpPr>
          <p:spPr>
            <a:xfrm rot="9420000">
              <a:off x="5683804" y="2704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1" name="Oval 4360"/>
            <p:cNvSpPr/>
            <p:nvPr/>
          </p:nvSpPr>
          <p:spPr>
            <a:xfrm rot="1320000">
              <a:off x="5644987" y="2688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2" name="Oval 4361"/>
            <p:cNvSpPr/>
            <p:nvPr/>
          </p:nvSpPr>
          <p:spPr>
            <a:xfrm rot="4020000">
              <a:off x="5620657" y="2669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3" name="Oval 4362"/>
            <p:cNvSpPr/>
            <p:nvPr/>
          </p:nvSpPr>
          <p:spPr>
            <a:xfrm rot="2700000">
              <a:off x="5628433" y="2685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4" name="Oval 4363"/>
            <p:cNvSpPr/>
            <p:nvPr/>
          </p:nvSpPr>
          <p:spPr>
            <a:xfrm rot="5340000">
              <a:off x="5622379" y="2648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5" name="Oval 4364"/>
            <p:cNvSpPr/>
            <p:nvPr/>
          </p:nvSpPr>
          <p:spPr>
            <a:xfrm rot="6720000">
              <a:off x="5620946" y="2619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6" name="Oval 4365"/>
            <p:cNvSpPr/>
            <p:nvPr/>
          </p:nvSpPr>
          <p:spPr>
            <a:xfrm rot="8100000">
              <a:off x="5627096" y="2613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7" name="Oval 4366"/>
            <p:cNvSpPr/>
            <p:nvPr/>
          </p:nvSpPr>
          <p:spPr>
            <a:xfrm rot="9420000">
              <a:off x="5645991" y="2590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8" name="Oval 4367"/>
            <p:cNvSpPr/>
            <p:nvPr/>
          </p:nvSpPr>
          <p:spPr>
            <a:xfrm>
              <a:off x="5638226" y="2671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0" name="Oval 4369"/>
            <p:cNvSpPr/>
            <p:nvPr/>
          </p:nvSpPr>
          <p:spPr>
            <a:xfrm>
              <a:off x="58873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1" name="Oval 4370"/>
            <p:cNvSpPr/>
            <p:nvPr/>
          </p:nvSpPr>
          <p:spPr>
            <a:xfrm rot="1320000">
              <a:off x="59114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2" name="Oval 4371"/>
            <p:cNvSpPr/>
            <p:nvPr/>
          </p:nvSpPr>
          <p:spPr>
            <a:xfrm rot="4020000">
              <a:off x="59437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3" name="Oval 4372"/>
            <p:cNvSpPr/>
            <p:nvPr/>
          </p:nvSpPr>
          <p:spPr>
            <a:xfrm rot="2700000">
              <a:off x="59326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4" name="Oval 4373"/>
            <p:cNvSpPr/>
            <p:nvPr/>
          </p:nvSpPr>
          <p:spPr>
            <a:xfrm rot="5340000">
              <a:off x="59455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5" name="Oval 4374"/>
            <p:cNvSpPr/>
            <p:nvPr/>
          </p:nvSpPr>
          <p:spPr>
            <a:xfrm rot="6720000">
              <a:off x="59440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6" name="Oval 4375"/>
            <p:cNvSpPr/>
            <p:nvPr/>
          </p:nvSpPr>
          <p:spPr>
            <a:xfrm rot="8100000">
              <a:off x="59313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7" name="Oval 4376"/>
            <p:cNvSpPr/>
            <p:nvPr/>
          </p:nvSpPr>
          <p:spPr>
            <a:xfrm>
              <a:off x="58873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8" name="Oval 4377"/>
            <p:cNvSpPr/>
            <p:nvPr/>
          </p:nvSpPr>
          <p:spPr>
            <a:xfrm rot="9420000">
              <a:off x="59124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9" name="Oval 4378"/>
            <p:cNvSpPr/>
            <p:nvPr/>
          </p:nvSpPr>
          <p:spPr>
            <a:xfrm rot="1320000">
              <a:off x="58735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0" name="Oval 4379"/>
            <p:cNvSpPr/>
            <p:nvPr/>
          </p:nvSpPr>
          <p:spPr>
            <a:xfrm rot="4020000">
              <a:off x="58492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1" name="Oval 4380"/>
            <p:cNvSpPr/>
            <p:nvPr/>
          </p:nvSpPr>
          <p:spPr>
            <a:xfrm rot="2700000">
              <a:off x="58570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2" name="Oval 4381"/>
            <p:cNvSpPr/>
            <p:nvPr/>
          </p:nvSpPr>
          <p:spPr>
            <a:xfrm rot="5340000">
              <a:off x="58509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3" name="Oval 4382"/>
            <p:cNvSpPr/>
            <p:nvPr/>
          </p:nvSpPr>
          <p:spPr>
            <a:xfrm rot="6720000">
              <a:off x="58495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4" name="Oval 4383"/>
            <p:cNvSpPr/>
            <p:nvPr/>
          </p:nvSpPr>
          <p:spPr>
            <a:xfrm rot="8100000">
              <a:off x="58556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5" name="Oval 4384"/>
            <p:cNvSpPr/>
            <p:nvPr/>
          </p:nvSpPr>
          <p:spPr>
            <a:xfrm rot="9420000">
              <a:off x="58745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6" name="Oval 4385"/>
            <p:cNvSpPr/>
            <p:nvPr/>
          </p:nvSpPr>
          <p:spPr>
            <a:xfrm>
              <a:off x="58668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8" name="Oval 4387"/>
            <p:cNvSpPr/>
            <p:nvPr/>
          </p:nvSpPr>
          <p:spPr>
            <a:xfrm>
              <a:off x="5811100" y="2820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9" name="Oval 4388"/>
            <p:cNvSpPr/>
            <p:nvPr/>
          </p:nvSpPr>
          <p:spPr>
            <a:xfrm rot="1320000">
              <a:off x="5835200" y="2819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0" name="Oval 4389"/>
            <p:cNvSpPr/>
            <p:nvPr/>
          </p:nvSpPr>
          <p:spPr>
            <a:xfrm rot="4020000">
              <a:off x="5867590" y="2849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1" name="Oval 4390"/>
            <p:cNvSpPr/>
            <p:nvPr/>
          </p:nvSpPr>
          <p:spPr>
            <a:xfrm rot="2700000">
              <a:off x="5856459" y="2832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2" name="Oval 4391"/>
            <p:cNvSpPr/>
            <p:nvPr/>
          </p:nvSpPr>
          <p:spPr>
            <a:xfrm rot="5340000">
              <a:off x="5869311"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3" name="Oval 4392"/>
            <p:cNvSpPr/>
            <p:nvPr/>
          </p:nvSpPr>
          <p:spPr>
            <a:xfrm rot="6720000">
              <a:off x="5867879" y="2897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4" name="Oval 4393"/>
            <p:cNvSpPr/>
            <p:nvPr/>
          </p:nvSpPr>
          <p:spPr>
            <a:xfrm rot="8100000">
              <a:off x="5855122" y="2923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5" name="Oval 4394"/>
            <p:cNvSpPr/>
            <p:nvPr/>
          </p:nvSpPr>
          <p:spPr>
            <a:xfrm>
              <a:off x="5811100" y="2934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6" name="Oval 4395"/>
            <p:cNvSpPr/>
            <p:nvPr/>
          </p:nvSpPr>
          <p:spPr>
            <a:xfrm rot="9420000">
              <a:off x="5836204" y="2933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7" name="Oval 4396"/>
            <p:cNvSpPr/>
            <p:nvPr/>
          </p:nvSpPr>
          <p:spPr>
            <a:xfrm rot="1320000">
              <a:off x="5797387" y="2917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8" name="Oval 4397"/>
            <p:cNvSpPr/>
            <p:nvPr/>
          </p:nvSpPr>
          <p:spPr>
            <a:xfrm rot="4020000">
              <a:off x="5773057" y="2897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9" name="Oval 4398"/>
            <p:cNvSpPr/>
            <p:nvPr/>
          </p:nvSpPr>
          <p:spPr>
            <a:xfrm rot="2700000">
              <a:off x="5780833" y="2914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0" name="Oval 4399"/>
            <p:cNvSpPr/>
            <p:nvPr/>
          </p:nvSpPr>
          <p:spPr>
            <a:xfrm rot="5340000">
              <a:off x="5774779" y="2877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1" name="Oval 4400"/>
            <p:cNvSpPr/>
            <p:nvPr/>
          </p:nvSpPr>
          <p:spPr>
            <a:xfrm rot="6720000">
              <a:off x="5773346" y="2848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2" name="Oval 4401"/>
            <p:cNvSpPr/>
            <p:nvPr/>
          </p:nvSpPr>
          <p:spPr>
            <a:xfrm rot="8100000">
              <a:off x="5779496" y="2842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 name="Oval 4402"/>
            <p:cNvSpPr/>
            <p:nvPr/>
          </p:nvSpPr>
          <p:spPr>
            <a:xfrm rot="9420000">
              <a:off x="5798391" y="2819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4" name="Oval 4403"/>
            <p:cNvSpPr/>
            <p:nvPr/>
          </p:nvSpPr>
          <p:spPr>
            <a:xfrm>
              <a:off x="5790626" y="2900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6" name="Oval 4405"/>
            <p:cNvSpPr/>
            <p:nvPr/>
          </p:nvSpPr>
          <p:spPr>
            <a:xfrm>
              <a:off x="6115900" y="2973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7" name="Oval 4406"/>
            <p:cNvSpPr/>
            <p:nvPr/>
          </p:nvSpPr>
          <p:spPr>
            <a:xfrm rot="1320000">
              <a:off x="6140000" y="2972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8" name="Oval 4407"/>
            <p:cNvSpPr/>
            <p:nvPr/>
          </p:nvSpPr>
          <p:spPr>
            <a:xfrm rot="4020000">
              <a:off x="6172390" y="3001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9" name="Oval 4408"/>
            <p:cNvSpPr/>
            <p:nvPr/>
          </p:nvSpPr>
          <p:spPr>
            <a:xfrm rot="2700000">
              <a:off x="6161259" y="2985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0" name="Oval 4409"/>
            <p:cNvSpPr/>
            <p:nvPr/>
          </p:nvSpPr>
          <p:spPr>
            <a:xfrm rot="5340000">
              <a:off x="6174111"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1" name="Oval 4410"/>
            <p:cNvSpPr/>
            <p:nvPr/>
          </p:nvSpPr>
          <p:spPr>
            <a:xfrm rot="6720000">
              <a:off x="6172679" y="3049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2" name="Oval 4411"/>
            <p:cNvSpPr/>
            <p:nvPr/>
          </p:nvSpPr>
          <p:spPr>
            <a:xfrm rot="8100000">
              <a:off x="6159922" y="3075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3" name="Oval 4412"/>
            <p:cNvSpPr/>
            <p:nvPr/>
          </p:nvSpPr>
          <p:spPr>
            <a:xfrm>
              <a:off x="6115900" y="3086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4" name="Oval 4413"/>
            <p:cNvSpPr/>
            <p:nvPr/>
          </p:nvSpPr>
          <p:spPr>
            <a:xfrm rot="9420000">
              <a:off x="6141004" y="3085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5" name="Oval 4414"/>
            <p:cNvSpPr/>
            <p:nvPr/>
          </p:nvSpPr>
          <p:spPr>
            <a:xfrm rot="1320000">
              <a:off x="6102187" y="3069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6" name="Oval 4415"/>
            <p:cNvSpPr/>
            <p:nvPr/>
          </p:nvSpPr>
          <p:spPr>
            <a:xfrm rot="4020000">
              <a:off x="6077857" y="3050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7" name="Oval 4416"/>
            <p:cNvSpPr/>
            <p:nvPr/>
          </p:nvSpPr>
          <p:spPr>
            <a:xfrm rot="2700000">
              <a:off x="6085633" y="3066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8" name="Oval 4417"/>
            <p:cNvSpPr/>
            <p:nvPr/>
          </p:nvSpPr>
          <p:spPr>
            <a:xfrm rot="5340000">
              <a:off x="6079579"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9" name="Oval 4418"/>
            <p:cNvSpPr/>
            <p:nvPr/>
          </p:nvSpPr>
          <p:spPr>
            <a:xfrm rot="6720000">
              <a:off x="6078146" y="3000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0" name="Oval 4419"/>
            <p:cNvSpPr/>
            <p:nvPr/>
          </p:nvSpPr>
          <p:spPr>
            <a:xfrm rot="8100000">
              <a:off x="6084296" y="2994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1" name="Oval 4420"/>
            <p:cNvSpPr/>
            <p:nvPr/>
          </p:nvSpPr>
          <p:spPr>
            <a:xfrm rot="9420000">
              <a:off x="6103191" y="2971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2" name="Oval 4421"/>
            <p:cNvSpPr/>
            <p:nvPr/>
          </p:nvSpPr>
          <p:spPr>
            <a:xfrm>
              <a:off x="6095426" y="3052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4" name="Oval 4423"/>
            <p:cNvSpPr/>
            <p:nvPr/>
          </p:nvSpPr>
          <p:spPr>
            <a:xfrm>
              <a:off x="6268300" y="3125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5" name="Oval 4424"/>
            <p:cNvSpPr/>
            <p:nvPr/>
          </p:nvSpPr>
          <p:spPr>
            <a:xfrm rot="1320000">
              <a:off x="6292400" y="3124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6" name="Oval 4425"/>
            <p:cNvSpPr/>
            <p:nvPr/>
          </p:nvSpPr>
          <p:spPr>
            <a:xfrm rot="4020000">
              <a:off x="6324790" y="3153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7" name="Oval 4426"/>
            <p:cNvSpPr/>
            <p:nvPr/>
          </p:nvSpPr>
          <p:spPr>
            <a:xfrm rot="2700000">
              <a:off x="6313659" y="3137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8" name="Oval 4427"/>
            <p:cNvSpPr/>
            <p:nvPr/>
          </p:nvSpPr>
          <p:spPr>
            <a:xfrm rot="5340000">
              <a:off x="6326511"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9" name="Oval 4428"/>
            <p:cNvSpPr/>
            <p:nvPr/>
          </p:nvSpPr>
          <p:spPr>
            <a:xfrm rot="6720000">
              <a:off x="6325079" y="3201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0" name="Oval 4429"/>
            <p:cNvSpPr/>
            <p:nvPr/>
          </p:nvSpPr>
          <p:spPr>
            <a:xfrm rot="8100000">
              <a:off x="6312322" y="3228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1" name="Oval 4430"/>
            <p:cNvSpPr/>
            <p:nvPr/>
          </p:nvSpPr>
          <p:spPr>
            <a:xfrm>
              <a:off x="6268300" y="3239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2" name="Oval 4431"/>
            <p:cNvSpPr/>
            <p:nvPr/>
          </p:nvSpPr>
          <p:spPr>
            <a:xfrm rot="9420000">
              <a:off x="6293404" y="3237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3" name="Oval 4432"/>
            <p:cNvSpPr/>
            <p:nvPr/>
          </p:nvSpPr>
          <p:spPr>
            <a:xfrm rot="1320000">
              <a:off x="6254587" y="3221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4" name="Oval 4433"/>
            <p:cNvSpPr/>
            <p:nvPr/>
          </p:nvSpPr>
          <p:spPr>
            <a:xfrm rot="4020000">
              <a:off x="6230257" y="3202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5" name="Oval 4434"/>
            <p:cNvSpPr/>
            <p:nvPr/>
          </p:nvSpPr>
          <p:spPr>
            <a:xfrm rot="2700000">
              <a:off x="6238033" y="3218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6" name="Oval 4435"/>
            <p:cNvSpPr/>
            <p:nvPr/>
          </p:nvSpPr>
          <p:spPr>
            <a:xfrm rot="5340000">
              <a:off x="6231979"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7" name="Oval 4436"/>
            <p:cNvSpPr/>
            <p:nvPr/>
          </p:nvSpPr>
          <p:spPr>
            <a:xfrm rot="6720000">
              <a:off x="6230546" y="3153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8" name="Oval 4437"/>
            <p:cNvSpPr/>
            <p:nvPr/>
          </p:nvSpPr>
          <p:spPr>
            <a:xfrm rot="8100000">
              <a:off x="6236696" y="3147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9" name="Oval 4438"/>
            <p:cNvSpPr/>
            <p:nvPr/>
          </p:nvSpPr>
          <p:spPr>
            <a:xfrm rot="9420000">
              <a:off x="6255591" y="3124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0" name="Oval 4439"/>
            <p:cNvSpPr/>
            <p:nvPr/>
          </p:nvSpPr>
          <p:spPr>
            <a:xfrm>
              <a:off x="6247826" y="3205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2" name="Oval 4441"/>
            <p:cNvSpPr/>
            <p:nvPr/>
          </p:nvSpPr>
          <p:spPr>
            <a:xfrm>
              <a:off x="6496900" y="3049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3" name="Oval 4442"/>
            <p:cNvSpPr/>
            <p:nvPr/>
          </p:nvSpPr>
          <p:spPr>
            <a:xfrm rot="1320000">
              <a:off x="6521000" y="3048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4" name="Oval 4443"/>
            <p:cNvSpPr/>
            <p:nvPr/>
          </p:nvSpPr>
          <p:spPr>
            <a:xfrm rot="4020000">
              <a:off x="6553390" y="3077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5" name="Oval 4444"/>
            <p:cNvSpPr/>
            <p:nvPr/>
          </p:nvSpPr>
          <p:spPr>
            <a:xfrm rot="2700000">
              <a:off x="6542259" y="3061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6" name="Oval 4445"/>
            <p:cNvSpPr/>
            <p:nvPr/>
          </p:nvSpPr>
          <p:spPr>
            <a:xfrm rot="5340000">
              <a:off x="6555111"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7" name="Oval 4446"/>
            <p:cNvSpPr/>
            <p:nvPr/>
          </p:nvSpPr>
          <p:spPr>
            <a:xfrm rot="6720000">
              <a:off x="6553679" y="3125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8" name="Oval 4447"/>
            <p:cNvSpPr/>
            <p:nvPr/>
          </p:nvSpPr>
          <p:spPr>
            <a:xfrm rot="8100000">
              <a:off x="6540922" y="3152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9" name="Oval 4448"/>
            <p:cNvSpPr/>
            <p:nvPr/>
          </p:nvSpPr>
          <p:spPr>
            <a:xfrm>
              <a:off x="6496900" y="3162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0" name="Oval 4449"/>
            <p:cNvSpPr/>
            <p:nvPr/>
          </p:nvSpPr>
          <p:spPr>
            <a:xfrm rot="9420000">
              <a:off x="6522004" y="3161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1" name="Oval 4450"/>
            <p:cNvSpPr/>
            <p:nvPr/>
          </p:nvSpPr>
          <p:spPr>
            <a:xfrm rot="1320000">
              <a:off x="6483187" y="3145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2" name="Oval 4451"/>
            <p:cNvSpPr/>
            <p:nvPr/>
          </p:nvSpPr>
          <p:spPr>
            <a:xfrm rot="4020000">
              <a:off x="6458857" y="3126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3" name="Oval 4452"/>
            <p:cNvSpPr/>
            <p:nvPr/>
          </p:nvSpPr>
          <p:spPr>
            <a:xfrm rot="2700000">
              <a:off x="6466633" y="3142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4" name="Oval 4453"/>
            <p:cNvSpPr/>
            <p:nvPr/>
          </p:nvSpPr>
          <p:spPr>
            <a:xfrm rot="5340000">
              <a:off x="6460579"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5" name="Oval 4454"/>
            <p:cNvSpPr/>
            <p:nvPr/>
          </p:nvSpPr>
          <p:spPr>
            <a:xfrm rot="6720000">
              <a:off x="6459146" y="3076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6" name="Oval 4455"/>
            <p:cNvSpPr/>
            <p:nvPr/>
          </p:nvSpPr>
          <p:spPr>
            <a:xfrm rot="8100000">
              <a:off x="6465296" y="3070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7" name="Oval 4456"/>
            <p:cNvSpPr/>
            <p:nvPr/>
          </p:nvSpPr>
          <p:spPr>
            <a:xfrm rot="9420000">
              <a:off x="6484191" y="3048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8" name="Oval 4457"/>
            <p:cNvSpPr/>
            <p:nvPr/>
          </p:nvSpPr>
          <p:spPr>
            <a:xfrm>
              <a:off x="6476426" y="3129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0" name="Oval 4459"/>
            <p:cNvSpPr/>
            <p:nvPr/>
          </p:nvSpPr>
          <p:spPr>
            <a:xfrm>
              <a:off x="6420700" y="3354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1" name="Oval 4460"/>
            <p:cNvSpPr/>
            <p:nvPr/>
          </p:nvSpPr>
          <p:spPr>
            <a:xfrm rot="1320000">
              <a:off x="6444800" y="3353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2" name="Oval 4461"/>
            <p:cNvSpPr/>
            <p:nvPr/>
          </p:nvSpPr>
          <p:spPr>
            <a:xfrm rot="4020000">
              <a:off x="6477190" y="3382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3" name="Oval 4462"/>
            <p:cNvSpPr/>
            <p:nvPr/>
          </p:nvSpPr>
          <p:spPr>
            <a:xfrm rot="2700000">
              <a:off x="6466059" y="3366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4" name="Oval 4463"/>
            <p:cNvSpPr/>
            <p:nvPr/>
          </p:nvSpPr>
          <p:spPr>
            <a:xfrm rot="5340000">
              <a:off x="6478911"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5" name="Oval 4464"/>
            <p:cNvSpPr/>
            <p:nvPr/>
          </p:nvSpPr>
          <p:spPr>
            <a:xfrm rot="6720000">
              <a:off x="6477479" y="3430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6" name="Oval 4465"/>
            <p:cNvSpPr/>
            <p:nvPr/>
          </p:nvSpPr>
          <p:spPr>
            <a:xfrm rot="8100000">
              <a:off x="6464722" y="3456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7" name="Oval 4466"/>
            <p:cNvSpPr/>
            <p:nvPr/>
          </p:nvSpPr>
          <p:spPr>
            <a:xfrm>
              <a:off x="6420700" y="3467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8" name="Oval 4467"/>
            <p:cNvSpPr/>
            <p:nvPr/>
          </p:nvSpPr>
          <p:spPr>
            <a:xfrm rot="9420000">
              <a:off x="6445804" y="3466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9" name="Oval 4468"/>
            <p:cNvSpPr/>
            <p:nvPr/>
          </p:nvSpPr>
          <p:spPr>
            <a:xfrm rot="1320000">
              <a:off x="6406987" y="3450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0" name="Oval 4469"/>
            <p:cNvSpPr/>
            <p:nvPr/>
          </p:nvSpPr>
          <p:spPr>
            <a:xfrm rot="4020000">
              <a:off x="6382657" y="3431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1" name="Oval 4470"/>
            <p:cNvSpPr/>
            <p:nvPr/>
          </p:nvSpPr>
          <p:spPr>
            <a:xfrm rot="2700000">
              <a:off x="6390433" y="3447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2" name="Oval 4471"/>
            <p:cNvSpPr/>
            <p:nvPr/>
          </p:nvSpPr>
          <p:spPr>
            <a:xfrm rot="5340000">
              <a:off x="6384379" y="3410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3" name="Oval 4472"/>
            <p:cNvSpPr/>
            <p:nvPr/>
          </p:nvSpPr>
          <p:spPr>
            <a:xfrm rot="6720000">
              <a:off x="6382946" y="3381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4" name="Oval 4473"/>
            <p:cNvSpPr/>
            <p:nvPr/>
          </p:nvSpPr>
          <p:spPr>
            <a:xfrm rot="8100000">
              <a:off x="6389096" y="3375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5" name="Oval 4474"/>
            <p:cNvSpPr/>
            <p:nvPr/>
          </p:nvSpPr>
          <p:spPr>
            <a:xfrm rot="9420000">
              <a:off x="6407991" y="3352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6" name="Oval 4475"/>
            <p:cNvSpPr/>
            <p:nvPr/>
          </p:nvSpPr>
          <p:spPr>
            <a:xfrm>
              <a:off x="6400226" y="3433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8" name="Oval 4477"/>
            <p:cNvSpPr/>
            <p:nvPr/>
          </p:nvSpPr>
          <p:spPr>
            <a:xfrm>
              <a:off x="7258900" y="3125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9" name="Oval 4478"/>
            <p:cNvSpPr/>
            <p:nvPr/>
          </p:nvSpPr>
          <p:spPr>
            <a:xfrm rot="1320000">
              <a:off x="7283000" y="3124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0" name="Oval 4479"/>
            <p:cNvSpPr/>
            <p:nvPr/>
          </p:nvSpPr>
          <p:spPr>
            <a:xfrm rot="4020000">
              <a:off x="7315390" y="3153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1" name="Oval 4480"/>
            <p:cNvSpPr/>
            <p:nvPr/>
          </p:nvSpPr>
          <p:spPr>
            <a:xfrm rot="2700000">
              <a:off x="7304259" y="3137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2" name="Oval 4481"/>
            <p:cNvSpPr/>
            <p:nvPr/>
          </p:nvSpPr>
          <p:spPr>
            <a:xfrm rot="5340000">
              <a:off x="7317111"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3" name="Oval 4482"/>
            <p:cNvSpPr/>
            <p:nvPr/>
          </p:nvSpPr>
          <p:spPr>
            <a:xfrm rot="6720000">
              <a:off x="7315679" y="3201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4" name="Oval 4483"/>
            <p:cNvSpPr/>
            <p:nvPr/>
          </p:nvSpPr>
          <p:spPr>
            <a:xfrm rot="8100000">
              <a:off x="7302922" y="3228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5" name="Oval 4484"/>
            <p:cNvSpPr/>
            <p:nvPr/>
          </p:nvSpPr>
          <p:spPr>
            <a:xfrm>
              <a:off x="7258900" y="3239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6" name="Oval 4485"/>
            <p:cNvSpPr/>
            <p:nvPr/>
          </p:nvSpPr>
          <p:spPr>
            <a:xfrm rot="9420000">
              <a:off x="7284004" y="3237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7" name="Oval 4486"/>
            <p:cNvSpPr/>
            <p:nvPr/>
          </p:nvSpPr>
          <p:spPr>
            <a:xfrm rot="1320000">
              <a:off x="7245187" y="3221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8" name="Oval 4487"/>
            <p:cNvSpPr/>
            <p:nvPr/>
          </p:nvSpPr>
          <p:spPr>
            <a:xfrm rot="4020000">
              <a:off x="7220857" y="3202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9" name="Oval 4488"/>
            <p:cNvSpPr/>
            <p:nvPr/>
          </p:nvSpPr>
          <p:spPr>
            <a:xfrm rot="2700000">
              <a:off x="7228633" y="3218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0" name="Oval 4489"/>
            <p:cNvSpPr/>
            <p:nvPr/>
          </p:nvSpPr>
          <p:spPr>
            <a:xfrm rot="5340000">
              <a:off x="7222579" y="3182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1" name="Oval 4490"/>
            <p:cNvSpPr/>
            <p:nvPr/>
          </p:nvSpPr>
          <p:spPr>
            <a:xfrm rot="6720000">
              <a:off x="7221146" y="3153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2" name="Oval 4491"/>
            <p:cNvSpPr/>
            <p:nvPr/>
          </p:nvSpPr>
          <p:spPr>
            <a:xfrm rot="8100000">
              <a:off x="7227296" y="3147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3" name="Oval 4492"/>
            <p:cNvSpPr/>
            <p:nvPr/>
          </p:nvSpPr>
          <p:spPr>
            <a:xfrm rot="9420000">
              <a:off x="7246191" y="3124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4" name="Oval 4493"/>
            <p:cNvSpPr/>
            <p:nvPr/>
          </p:nvSpPr>
          <p:spPr>
            <a:xfrm>
              <a:off x="7238426" y="3205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6" name="Oval 4495"/>
            <p:cNvSpPr/>
            <p:nvPr/>
          </p:nvSpPr>
          <p:spPr>
            <a:xfrm>
              <a:off x="7411300" y="3277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7" name="Oval 4496"/>
            <p:cNvSpPr/>
            <p:nvPr/>
          </p:nvSpPr>
          <p:spPr>
            <a:xfrm rot="1320000">
              <a:off x="7435400" y="3276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8" name="Oval 4497"/>
            <p:cNvSpPr/>
            <p:nvPr/>
          </p:nvSpPr>
          <p:spPr>
            <a:xfrm rot="4020000">
              <a:off x="7467790" y="3306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9" name="Oval 4498"/>
            <p:cNvSpPr/>
            <p:nvPr/>
          </p:nvSpPr>
          <p:spPr>
            <a:xfrm rot="2700000">
              <a:off x="7456659" y="3290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0" name="Oval 4499"/>
            <p:cNvSpPr/>
            <p:nvPr/>
          </p:nvSpPr>
          <p:spPr>
            <a:xfrm rot="5340000">
              <a:off x="7469511" y="3334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1" name="Oval 4500"/>
            <p:cNvSpPr/>
            <p:nvPr/>
          </p:nvSpPr>
          <p:spPr>
            <a:xfrm rot="6720000">
              <a:off x="7468079" y="3354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2" name="Oval 4501"/>
            <p:cNvSpPr/>
            <p:nvPr/>
          </p:nvSpPr>
          <p:spPr>
            <a:xfrm rot="8100000">
              <a:off x="7455322" y="3380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3" name="Oval 4502"/>
            <p:cNvSpPr/>
            <p:nvPr/>
          </p:nvSpPr>
          <p:spPr>
            <a:xfrm>
              <a:off x="7411300" y="3391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4" name="Oval 4503"/>
            <p:cNvSpPr/>
            <p:nvPr/>
          </p:nvSpPr>
          <p:spPr>
            <a:xfrm rot="9420000">
              <a:off x="7436404" y="3390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5" name="Oval 4504"/>
            <p:cNvSpPr/>
            <p:nvPr/>
          </p:nvSpPr>
          <p:spPr>
            <a:xfrm rot="1320000">
              <a:off x="7397587" y="3374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6" name="Oval 4505"/>
            <p:cNvSpPr/>
            <p:nvPr/>
          </p:nvSpPr>
          <p:spPr>
            <a:xfrm rot="4020000">
              <a:off x="7373257" y="3355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7" name="Oval 4506"/>
            <p:cNvSpPr/>
            <p:nvPr/>
          </p:nvSpPr>
          <p:spPr>
            <a:xfrm rot="2700000">
              <a:off x="7381033" y="3371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8" name="Oval 4507"/>
            <p:cNvSpPr/>
            <p:nvPr/>
          </p:nvSpPr>
          <p:spPr>
            <a:xfrm rot="5340000">
              <a:off x="7374979" y="3334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9" name="Oval 4508"/>
            <p:cNvSpPr/>
            <p:nvPr/>
          </p:nvSpPr>
          <p:spPr>
            <a:xfrm rot="6720000">
              <a:off x="7373546" y="3305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0" name="Oval 4509"/>
            <p:cNvSpPr/>
            <p:nvPr/>
          </p:nvSpPr>
          <p:spPr>
            <a:xfrm rot="8100000">
              <a:off x="7379696" y="3299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1" name="Oval 4510"/>
            <p:cNvSpPr/>
            <p:nvPr/>
          </p:nvSpPr>
          <p:spPr>
            <a:xfrm rot="9420000">
              <a:off x="7398591" y="3276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2" name="Oval 4511"/>
            <p:cNvSpPr/>
            <p:nvPr/>
          </p:nvSpPr>
          <p:spPr>
            <a:xfrm>
              <a:off x="7390826" y="3357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4" name="Oval 4513"/>
            <p:cNvSpPr/>
            <p:nvPr/>
          </p:nvSpPr>
          <p:spPr>
            <a:xfrm>
              <a:off x="7639900" y="3201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5" name="Oval 4514"/>
            <p:cNvSpPr/>
            <p:nvPr/>
          </p:nvSpPr>
          <p:spPr>
            <a:xfrm rot="1320000">
              <a:off x="7664000" y="3200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6" name="Oval 4515"/>
            <p:cNvSpPr/>
            <p:nvPr/>
          </p:nvSpPr>
          <p:spPr>
            <a:xfrm rot="4020000">
              <a:off x="7696390" y="3230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7" name="Oval 4516"/>
            <p:cNvSpPr/>
            <p:nvPr/>
          </p:nvSpPr>
          <p:spPr>
            <a:xfrm rot="2700000">
              <a:off x="7685259" y="3213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8" name="Oval 4517"/>
            <p:cNvSpPr/>
            <p:nvPr/>
          </p:nvSpPr>
          <p:spPr>
            <a:xfrm rot="5340000">
              <a:off x="7698111"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9" name="Oval 4518"/>
            <p:cNvSpPr/>
            <p:nvPr/>
          </p:nvSpPr>
          <p:spPr>
            <a:xfrm rot="6720000">
              <a:off x="7696679" y="3278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0" name="Oval 4519"/>
            <p:cNvSpPr/>
            <p:nvPr/>
          </p:nvSpPr>
          <p:spPr>
            <a:xfrm rot="8100000">
              <a:off x="7683922" y="3304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1" name="Oval 4520"/>
            <p:cNvSpPr/>
            <p:nvPr/>
          </p:nvSpPr>
          <p:spPr>
            <a:xfrm>
              <a:off x="7639900" y="3315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2" name="Oval 4521"/>
            <p:cNvSpPr/>
            <p:nvPr/>
          </p:nvSpPr>
          <p:spPr>
            <a:xfrm rot="9420000">
              <a:off x="7665004" y="3314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3" name="Oval 4522"/>
            <p:cNvSpPr/>
            <p:nvPr/>
          </p:nvSpPr>
          <p:spPr>
            <a:xfrm rot="1320000">
              <a:off x="7626187" y="3298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4" name="Oval 4523"/>
            <p:cNvSpPr/>
            <p:nvPr/>
          </p:nvSpPr>
          <p:spPr>
            <a:xfrm rot="4020000">
              <a:off x="7601857" y="3278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5" name="Oval 4524"/>
            <p:cNvSpPr/>
            <p:nvPr/>
          </p:nvSpPr>
          <p:spPr>
            <a:xfrm rot="2700000">
              <a:off x="7609633" y="3295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6" name="Oval 4525"/>
            <p:cNvSpPr/>
            <p:nvPr/>
          </p:nvSpPr>
          <p:spPr>
            <a:xfrm rot="5340000">
              <a:off x="7603579" y="3258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7" name="Oval 4526"/>
            <p:cNvSpPr/>
            <p:nvPr/>
          </p:nvSpPr>
          <p:spPr>
            <a:xfrm rot="6720000">
              <a:off x="7602146" y="3229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8" name="Oval 4527"/>
            <p:cNvSpPr/>
            <p:nvPr/>
          </p:nvSpPr>
          <p:spPr>
            <a:xfrm rot="8100000">
              <a:off x="7608296" y="3223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9" name="Oval 4528"/>
            <p:cNvSpPr/>
            <p:nvPr/>
          </p:nvSpPr>
          <p:spPr>
            <a:xfrm rot="9420000">
              <a:off x="7627191" y="3200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0" name="Oval 4529"/>
            <p:cNvSpPr/>
            <p:nvPr/>
          </p:nvSpPr>
          <p:spPr>
            <a:xfrm>
              <a:off x="7619426" y="3281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2" name="Oval 4531"/>
            <p:cNvSpPr/>
            <p:nvPr/>
          </p:nvSpPr>
          <p:spPr>
            <a:xfrm>
              <a:off x="7563700" y="3506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3" name="Oval 4532"/>
            <p:cNvSpPr/>
            <p:nvPr/>
          </p:nvSpPr>
          <p:spPr>
            <a:xfrm rot="1320000">
              <a:off x="7587800" y="3505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4" name="Oval 4533"/>
            <p:cNvSpPr/>
            <p:nvPr/>
          </p:nvSpPr>
          <p:spPr>
            <a:xfrm rot="4020000">
              <a:off x="7620190" y="3534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5" name="Oval 4534"/>
            <p:cNvSpPr/>
            <p:nvPr/>
          </p:nvSpPr>
          <p:spPr>
            <a:xfrm rot="2700000">
              <a:off x="7609059" y="3518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6" name="Oval 4535"/>
            <p:cNvSpPr/>
            <p:nvPr/>
          </p:nvSpPr>
          <p:spPr>
            <a:xfrm rot="5340000">
              <a:off x="7621911"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7" name="Oval 4536"/>
            <p:cNvSpPr/>
            <p:nvPr/>
          </p:nvSpPr>
          <p:spPr>
            <a:xfrm rot="6720000">
              <a:off x="7620479" y="3582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8" name="Oval 4537"/>
            <p:cNvSpPr/>
            <p:nvPr/>
          </p:nvSpPr>
          <p:spPr>
            <a:xfrm rot="8100000">
              <a:off x="7607722" y="3609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9" name="Oval 4538"/>
            <p:cNvSpPr/>
            <p:nvPr/>
          </p:nvSpPr>
          <p:spPr>
            <a:xfrm>
              <a:off x="7563700" y="3620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0" name="Oval 4539"/>
            <p:cNvSpPr/>
            <p:nvPr/>
          </p:nvSpPr>
          <p:spPr>
            <a:xfrm rot="9420000">
              <a:off x="7588804" y="3618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1" name="Oval 4540"/>
            <p:cNvSpPr/>
            <p:nvPr/>
          </p:nvSpPr>
          <p:spPr>
            <a:xfrm rot="1320000">
              <a:off x="7549987" y="3602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2" name="Oval 4541"/>
            <p:cNvSpPr/>
            <p:nvPr/>
          </p:nvSpPr>
          <p:spPr>
            <a:xfrm rot="4020000">
              <a:off x="7525657" y="3583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3" name="Oval 4542"/>
            <p:cNvSpPr/>
            <p:nvPr/>
          </p:nvSpPr>
          <p:spPr>
            <a:xfrm rot="2700000">
              <a:off x="7533433" y="3599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4" name="Oval 4543"/>
            <p:cNvSpPr/>
            <p:nvPr/>
          </p:nvSpPr>
          <p:spPr>
            <a:xfrm rot="5340000">
              <a:off x="7527379" y="3563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5" name="Oval 4544"/>
            <p:cNvSpPr/>
            <p:nvPr/>
          </p:nvSpPr>
          <p:spPr>
            <a:xfrm rot="6720000">
              <a:off x="7525946" y="3534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6" name="Oval 4545"/>
            <p:cNvSpPr/>
            <p:nvPr/>
          </p:nvSpPr>
          <p:spPr>
            <a:xfrm rot="8100000">
              <a:off x="7532096" y="3528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7" name="Oval 4546"/>
            <p:cNvSpPr/>
            <p:nvPr/>
          </p:nvSpPr>
          <p:spPr>
            <a:xfrm rot="9420000">
              <a:off x="7550991" y="3505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8" name="Oval 4547"/>
            <p:cNvSpPr/>
            <p:nvPr/>
          </p:nvSpPr>
          <p:spPr>
            <a:xfrm>
              <a:off x="7543226" y="3586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0" name="Oval 4549"/>
            <p:cNvSpPr/>
            <p:nvPr/>
          </p:nvSpPr>
          <p:spPr>
            <a:xfrm>
              <a:off x="2220221" y="33550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1" name="Oval 4550"/>
            <p:cNvSpPr/>
            <p:nvPr/>
          </p:nvSpPr>
          <p:spPr>
            <a:xfrm rot="1320000">
              <a:off x="2261054" y="33532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2" name="Oval 4551"/>
            <p:cNvSpPr/>
            <p:nvPr/>
          </p:nvSpPr>
          <p:spPr>
            <a:xfrm rot="4020000">
              <a:off x="2315931" y="34032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3" name="Oval 4552"/>
            <p:cNvSpPr/>
            <p:nvPr/>
          </p:nvSpPr>
          <p:spPr>
            <a:xfrm rot="2700000">
              <a:off x="2297073" y="33757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4" name="Oval 4553"/>
            <p:cNvSpPr/>
            <p:nvPr/>
          </p:nvSpPr>
          <p:spPr>
            <a:xfrm rot="5340000">
              <a:off x="2318848" y="34509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5" name="Oval 4554"/>
            <p:cNvSpPr/>
            <p:nvPr/>
          </p:nvSpPr>
          <p:spPr>
            <a:xfrm rot="6720000">
              <a:off x="2316422" y="34842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6" name="Oval 4555"/>
            <p:cNvSpPr/>
            <p:nvPr/>
          </p:nvSpPr>
          <p:spPr>
            <a:xfrm rot="8100000">
              <a:off x="2294808" y="35291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7" name="Oval 4556"/>
            <p:cNvSpPr/>
            <p:nvPr/>
          </p:nvSpPr>
          <p:spPr>
            <a:xfrm>
              <a:off x="2220221" y="35475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8" name="Oval 4557"/>
            <p:cNvSpPr/>
            <p:nvPr/>
          </p:nvSpPr>
          <p:spPr>
            <a:xfrm rot="9420000">
              <a:off x="2262755" y="35453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9" name="Oval 4558"/>
            <p:cNvSpPr/>
            <p:nvPr/>
          </p:nvSpPr>
          <p:spPr>
            <a:xfrm rot="1320000">
              <a:off x="2196987" y="35182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0" name="Oval 4559"/>
            <p:cNvSpPr/>
            <p:nvPr/>
          </p:nvSpPr>
          <p:spPr>
            <a:xfrm rot="4020000">
              <a:off x="2155765" y="34857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1" name="Oval 4560"/>
            <p:cNvSpPr/>
            <p:nvPr/>
          </p:nvSpPr>
          <p:spPr>
            <a:xfrm rot="2700000">
              <a:off x="2168941" y="35132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2" name="Oval 4561"/>
            <p:cNvSpPr/>
            <p:nvPr/>
          </p:nvSpPr>
          <p:spPr>
            <a:xfrm rot="5340000">
              <a:off x="2158682" y="34509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3" name="Oval 4562"/>
            <p:cNvSpPr/>
            <p:nvPr/>
          </p:nvSpPr>
          <p:spPr>
            <a:xfrm rot="6720000">
              <a:off x="2156256" y="34017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4" name="Oval 4563"/>
            <p:cNvSpPr/>
            <p:nvPr/>
          </p:nvSpPr>
          <p:spPr>
            <a:xfrm rot="8100000">
              <a:off x="2166675" y="33916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5" name="Oval 4564"/>
            <p:cNvSpPr/>
            <p:nvPr/>
          </p:nvSpPr>
          <p:spPr>
            <a:xfrm rot="9420000">
              <a:off x="2198688" y="33528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7" name="Oval 4566"/>
            <p:cNvSpPr/>
            <p:nvPr/>
          </p:nvSpPr>
          <p:spPr>
            <a:xfrm>
              <a:off x="5344421" y="36598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8" name="Oval 4567"/>
            <p:cNvSpPr/>
            <p:nvPr/>
          </p:nvSpPr>
          <p:spPr>
            <a:xfrm rot="1320000">
              <a:off x="5385254" y="36580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9" name="Oval 4568"/>
            <p:cNvSpPr/>
            <p:nvPr/>
          </p:nvSpPr>
          <p:spPr>
            <a:xfrm rot="4020000">
              <a:off x="5440131" y="37080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0" name="Oval 4569"/>
            <p:cNvSpPr/>
            <p:nvPr/>
          </p:nvSpPr>
          <p:spPr>
            <a:xfrm rot="2700000">
              <a:off x="5421273" y="3680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1" name="Oval 4570"/>
            <p:cNvSpPr/>
            <p:nvPr/>
          </p:nvSpPr>
          <p:spPr>
            <a:xfrm rot="5340000">
              <a:off x="5443048" y="3755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2" name="Oval 4571"/>
            <p:cNvSpPr/>
            <p:nvPr/>
          </p:nvSpPr>
          <p:spPr>
            <a:xfrm rot="6720000">
              <a:off x="5440622" y="37890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3" name="Oval 4572"/>
            <p:cNvSpPr/>
            <p:nvPr/>
          </p:nvSpPr>
          <p:spPr>
            <a:xfrm rot="8100000">
              <a:off x="5419008" y="38339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4" name="Oval 4573"/>
            <p:cNvSpPr/>
            <p:nvPr/>
          </p:nvSpPr>
          <p:spPr>
            <a:xfrm>
              <a:off x="5344421" y="38523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5" name="Oval 4574"/>
            <p:cNvSpPr/>
            <p:nvPr/>
          </p:nvSpPr>
          <p:spPr>
            <a:xfrm rot="9420000">
              <a:off x="5386955" y="38501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6" name="Oval 4575"/>
            <p:cNvSpPr/>
            <p:nvPr/>
          </p:nvSpPr>
          <p:spPr>
            <a:xfrm rot="1320000">
              <a:off x="5321187" y="38230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7" name="Oval 4576"/>
            <p:cNvSpPr/>
            <p:nvPr/>
          </p:nvSpPr>
          <p:spPr>
            <a:xfrm rot="4020000">
              <a:off x="5279965" y="37905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8" name="Oval 4577"/>
            <p:cNvSpPr/>
            <p:nvPr/>
          </p:nvSpPr>
          <p:spPr>
            <a:xfrm rot="2700000">
              <a:off x="5293141" y="38180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9" name="Oval 4578"/>
            <p:cNvSpPr/>
            <p:nvPr/>
          </p:nvSpPr>
          <p:spPr>
            <a:xfrm rot="5340000">
              <a:off x="5282882" y="3755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0" name="Oval 4579"/>
            <p:cNvSpPr/>
            <p:nvPr/>
          </p:nvSpPr>
          <p:spPr>
            <a:xfrm rot="6720000">
              <a:off x="5280456" y="37065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1" name="Oval 4580"/>
            <p:cNvSpPr/>
            <p:nvPr/>
          </p:nvSpPr>
          <p:spPr>
            <a:xfrm rot="8100000">
              <a:off x="5290875" y="36964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2" name="Oval 4581"/>
            <p:cNvSpPr/>
            <p:nvPr/>
          </p:nvSpPr>
          <p:spPr>
            <a:xfrm rot="9420000">
              <a:off x="5322888" y="36576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4" name="Oval 4583"/>
            <p:cNvSpPr/>
            <p:nvPr/>
          </p:nvSpPr>
          <p:spPr>
            <a:xfrm>
              <a:off x="2067821" y="38122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5" name="Oval 4584"/>
            <p:cNvSpPr/>
            <p:nvPr/>
          </p:nvSpPr>
          <p:spPr>
            <a:xfrm rot="1320000">
              <a:off x="2108654" y="38104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6" name="Oval 4585"/>
            <p:cNvSpPr/>
            <p:nvPr/>
          </p:nvSpPr>
          <p:spPr>
            <a:xfrm rot="4020000">
              <a:off x="2163531" y="38604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7" name="Oval 4586"/>
            <p:cNvSpPr/>
            <p:nvPr/>
          </p:nvSpPr>
          <p:spPr>
            <a:xfrm rot="2700000">
              <a:off x="2144673" y="38329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8" name="Oval 4587"/>
            <p:cNvSpPr/>
            <p:nvPr/>
          </p:nvSpPr>
          <p:spPr>
            <a:xfrm rot="5340000">
              <a:off x="2166448" y="39081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9" name="Oval 4588"/>
            <p:cNvSpPr/>
            <p:nvPr/>
          </p:nvSpPr>
          <p:spPr>
            <a:xfrm rot="6720000">
              <a:off x="2164022" y="39414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0" name="Oval 4589"/>
            <p:cNvSpPr/>
            <p:nvPr/>
          </p:nvSpPr>
          <p:spPr>
            <a:xfrm rot="8100000">
              <a:off x="2142408" y="39863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1" name="Oval 4590"/>
            <p:cNvSpPr/>
            <p:nvPr/>
          </p:nvSpPr>
          <p:spPr>
            <a:xfrm>
              <a:off x="2067821" y="40047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2" name="Oval 4591"/>
            <p:cNvSpPr/>
            <p:nvPr/>
          </p:nvSpPr>
          <p:spPr>
            <a:xfrm rot="9420000">
              <a:off x="2110355" y="40025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3" name="Oval 4592"/>
            <p:cNvSpPr/>
            <p:nvPr/>
          </p:nvSpPr>
          <p:spPr>
            <a:xfrm rot="1320000">
              <a:off x="2044587" y="39754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4" name="Oval 4593"/>
            <p:cNvSpPr/>
            <p:nvPr/>
          </p:nvSpPr>
          <p:spPr>
            <a:xfrm rot="4020000">
              <a:off x="2003365" y="39429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5" name="Oval 4594"/>
            <p:cNvSpPr/>
            <p:nvPr/>
          </p:nvSpPr>
          <p:spPr>
            <a:xfrm rot="2700000">
              <a:off x="2016541" y="39704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6" name="Oval 4595"/>
            <p:cNvSpPr/>
            <p:nvPr/>
          </p:nvSpPr>
          <p:spPr>
            <a:xfrm rot="5340000">
              <a:off x="2006282" y="39081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7" name="Oval 4596"/>
            <p:cNvSpPr/>
            <p:nvPr/>
          </p:nvSpPr>
          <p:spPr>
            <a:xfrm rot="6720000">
              <a:off x="2003856" y="38589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8" name="Oval 4597"/>
            <p:cNvSpPr/>
            <p:nvPr/>
          </p:nvSpPr>
          <p:spPr>
            <a:xfrm rot="8100000">
              <a:off x="2014275" y="38488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9" name="Oval 4598"/>
            <p:cNvSpPr/>
            <p:nvPr/>
          </p:nvSpPr>
          <p:spPr>
            <a:xfrm rot="9420000">
              <a:off x="2046288" y="38100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1" name="Oval 4600"/>
            <p:cNvSpPr/>
            <p:nvPr/>
          </p:nvSpPr>
          <p:spPr>
            <a:xfrm>
              <a:off x="772421" y="43456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2" name="Oval 4601"/>
            <p:cNvSpPr/>
            <p:nvPr/>
          </p:nvSpPr>
          <p:spPr>
            <a:xfrm rot="1320000">
              <a:off x="813254" y="43438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3" name="Oval 4602"/>
            <p:cNvSpPr/>
            <p:nvPr/>
          </p:nvSpPr>
          <p:spPr>
            <a:xfrm rot="4020000">
              <a:off x="868131" y="43938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4" name="Oval 4603"/>
            <p:cNvSpPr/>
            <p:nvPr/>
          </p:nvSpPr>
          <p:spPr>
            <a:xfrm rot="2700000">
              <a:off x="849273" y="4366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5" name="Oval 4604"/>
            <p:cNvSpPr/>
            <p:nvPr/>
          </p:nvSpPr>
          <p:spPr>
            <a:xfrm rot="5340000">
              <a:off x="871048" y="4441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6" name="Oval 4605"/>
            <p:cNvSpPr/>
            <p:nvPr/>
          </p:nvSpPr>
          <p:spPr>
            <a:xfrm rot="6720000">
              <a:off x="868622" y="44748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7" name="Oval 4606"/>
            <p:cNvSpPr/>
            <p:nvPr/>
          </p:nvSpPr>
          <p:spPr>
            <a:xfrm rot="8100000">
              <a:off x="847008" y="45197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8" name="Oval 4607"/>
            <p:cNvSpPr/>
            <p:nvPr/>
          </p:nvSpPr>
          <p:spPr>
            <a:xfrm>
              <a:off x="772421" y="45381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9" name="Oval 4608"/>
            <p:cNvSpPr/>
            <p:nvPr/>
          </p:nvSpPr>
          <p:spPr>
            <a:xfrm rot="9420000">
              <a:off x="814955" y="45359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0" name="Oval 4609"/>
            <p:cNvSpPr/>
            <p:nvPr/>
          </p:nvSpPr>
          <p:spPr>
            <a:xfrm rot="1320000">
              <a:off x="749187" y="45088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1" name="Oval 4610"/>
            <p:cNvSpPr/>
            <p:nvPr/>
          </p:nvSpPr>
          <p:spPr>
            <a:xfrm rot="4020000">
              <a:off x="707965" y="44763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2" name="Oval 4611"/>
            <p:cNvSpPr/>
            <p:nvPr/>
          </p:nvSpPr>
          <p:spPr>
            <a:xfrm rot="2700000">
              <a:off x="721141" y="45038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3" name="Oval 4612"/>
            <p:cNvSpPr/>
            <p:nvPr/>
          </p:nvSpPr>
          <p:spPr>
            <a:xfrm rot="5340000">
              <a:off x="710882" y="4441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4" name="Oval 4613"/>
            <p:cNvSpPr/>
            <p:nvPr/>
          </p:nvSpPr>
          <p:spPr>
            <a:xfrm rot="6720000">
              <a:off x="708456" y="43923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5" name="Oval 4614"/>
            <p:cNvSpPr/>
            <p:nvPr/>
          </p:nvSpPr>
          <p:spPr>
            <a:xfrm rot="8100000">
              <a:off x="718875" y="43822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6" name="Oval 4615"/>
            <p:cNvSpPr/>
            <p:nvPr/>
          </p:nvSpPr>
          <p:spPr>
            <a:xfrm rot="9420000">
              <a:off x="750888" y="43434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8" name="Oval 4617"/>
            <p:cNvSpPr/>
            <p:nvPr/>
          </p:nvSpPr>
          <p:spPr>
            <a:xfrm>
              <a:off x="1388336" y="45043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9" name="Oval 4618"/>
            <p:cNvSpPr/>
            <p:nvPr/>
          </p:nvSpPr>
          <p:spPr>
            <a:xfrm rot="1320000">
              <a:off x="1429169" y="45025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0" name="Oval 4619"/>
            <p:cNvSpPr/>
            <p:nvPr/>
          </p:nvSpPr>
          <p:spPr>
            <a:xfrm rot="4020000">
              <a:off x="1484046" y="4552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1" name="Oval 4620"/>
            <p:cNvSpPr/>
            <p:nvPr/>
          </p:nvSpPr>
          <p:spPr>
            <a:xfrm rot="2700000">
              <a:off x="1465188" y="45250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2" name="Oval 4621"/>
            <p:cNvSpPr/>
            <p:nvPr/>
          </p:nvSpPr>
          <p:spPr>
            <a:xfrm rot="5340000">
              <a:off x="1486963" y="46002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3" name="Oval 4622"/>
            <p:cNvSpPr/>
            <p:nvPr/>
          </p:nvSpPr>
          <p:spPr>
            <a:xfrm rot="6720000">
              <a:off x="1484537" y="46336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4" name="Oval 4623"/>
            <p:cNvSpPr/>
            <p:nvPr/>
          </p:nvSpPr>
          <p:spPr>
            <a:xfrm rot="8100000">
              <a:off x="1462923" y="46784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5" name="Oval 4624"/>
            <p:cNvSpPr/>
            <p:nvPr/>
          </p:nvSpPr>
          <p:spPr>
            <a:xfrm>
              <a:off x="1388336" y="46969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6" name="Oval 4625"/>
            <p:cNvSpPr/>
            <p:nvPr/>
          </p:nvSpPr>
          <p:spPr>
            <a:xfrm rot="9420000">
              <a:off x="1430870" y="46946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7" name="Oval 4626"/>
            <p:cNvSpPr/>
            <p:nvPr/>
          </p:nvSpPr>
          <p:spPr>
            <a:xfrm rot="1320000">
              <a:off x="1365102" y="46675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8" name="Oval 4627"/>
            <p:cNvSpPr/>
            <p:nvPr/>
          </p:nvSpPr>
          <p:spPr>
            <a:xfrm rot="4020000">
              <a:off x="1323880" y="46350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9" name="Oval 4628"/>
            <p:cNvSpPr/>
            <p:nvPr/>
          </p:nvSpPr>
          <p:spPr>
            <a:xfrm rot="2700000">
              <a:off x="1337056" y="46625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0" name="Oval 4629"/>
            <p:cNvSpPr/>
            <p:nvPr/>
          </p:nvSpPr>
          <p:spPr>
            <a:xfrm rot="5340000">
              <a:off x="1326797" y="46002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1" name="Oval 4630"/>
            <p:cNvSpPr/>
            <p:nvPr/>
          </p:nvSpPr>
          <p:spPr>
            <a:xfrm rot="6720000">
              <a:off x="1324371" y="45510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2" name="Oval 4631"/>
            <p:cNvSpPr/>
            <p:nvPr/>
          </p:nvSpPr>
          <p:spPr>
            <a:xfrm rot="8100000">
              <a:off x="1334790" y="45409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3" name="Oval 4632"/>
            <p:cNvSpPr/>
            <p:nvPr/>
          </p:nvSpPr>
          <p:spPr>
            <a:xfrm rot="9420000">
              <a:off x="1366803" y="45021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5" name="Oval 4634"/>
            <p:cNvSpPr/>
            <p:nvPr/>
          </p:nvSpPr>
          <p:spPr>
            <a:xfrm>
              <a:off x="702536" y="48091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6" name="Oval 4635"/>
            <p:cNvSpPr/>
            <p:nvPr/>
          </p:nvSpPr>
          <p:spPr>
            <a:xfrm rot="1320000">
              <a:off x="743369" y="48073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7" name="Oval 4636"/>
            <p:cNvSpPr/>
            <p:nvPr/>
          </p:nvSpPr>
          <p:spPr>
            <a:xfrm rot="4020000">
              <a:off x="798246" y="4857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8" name="Oval 4637"/>
            <p:cNvSpPr/>
            <p:nvPr/>
          </p:nvSpPr>
          <p:spPr>
            <a:xfrm rot="2700000">
              <a:off x="779388" y="48298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9" name="Oval 4638"/>
            <p:cNvSpPr/>
            <p:nvPr/>
          </p:nvSpPr>
          <p:spPr>
            <a:xfrm rot="5340000">
              <a:off x="801163" y="49050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0" name="Oval 4639"/>
            <p:cNvSpPr/>
            <p:nvPr/>
          </p:nvSpPr>
          <p:spPr>
            <a:xfrm rot="6720000">
              <a:off x="798737" y="49384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1" name="Oval 4640"/>
            <p:cNvSpPr/>
            <p:nvPr/>
          </p:nvSpPr>
          <p:spPr>
            <a:xfrm rot="8100000">
              <a:off x="777123" y="49832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2" name="Oval 4641"/>
            <p:cNvSpPr/>
            <p:nvPr/>
          </p:nvSpPr>
          <p:spPr>
            <a:xfrm>
              <a:off x="702536" y="50017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3" name="Oval 4642"/>
            <p:cNvSpPr/>
            <p:nvPr/>
          </p:nvSpPr>
          <p:spPr>
            <a:xfrm rot="9420000">
              <a:off x="745070" y="49994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4" name="Oval 4643"/>
            <p:cNvSpPr/>
            <p:nvPr/>
          </p:nvSpPr>
          <p:spPr>
            <a:xfrm rot="1320000">
              <a:off x="679302" y="49723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5" name="Oval 4644"/>
            <p:cNvSpPr/>
            <p:nvPr/>
          </p:nvSpPr>
          <p:spPr>
            <a:xfrm rot="4020000">
              <a:off x="638080" y="49398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6" name="Oval 4645"/>
            <p:cNvSpPr/>
            <p:nvPr/>
          </p:nvSpPr>
          <p:spPr>
            <a:xfrm rot="2700000">
              <a:off x="651256" y="49673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7" name="Oval 4646"/>
            <p:cNvSpPr/>
            <p:nvPr/>
          </p:nvSpPr>
          <p:spPr>
            <a:xfrm rot="5340000">
              <a:off x="640997" y="49050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8" name="Oval 4647"/>
            <p:cNvSpPr/>
            <p:nvPr/>
          </p:nvSpPr>
          <p:spPr>
            <a:xfrm rot="6720000">
              <a:off x="638571" y="48558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9" name="Oval 4648"/>
            <p:cNvSpPr/>
            <p:nvPr/>
          </p:nvSpPr>
          <p:spPr>
            <a:xfrm rot="8100000">
              <a:off x="648990" y="48457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0" name="Oval 4649"/>
            <p:cNvSpPr/>
            <p:nvPr/>
          </p:nvSpPr>
          <p:spPr>
            <a:xfrm rot="9420000">
              <a:off x="681003" y="48069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2" name="Oval 4651"/>
            <p:cNvSpPr/>
            <p:nvPr/>
          </p:nvSpPr>
          <p:spPr>
            <a:xfrm>
              <a:off x="1318451" y="49679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3" name="Oval 4652"/>
            <p:cNvSpPr/>
            <p:nvPr/>
          </p:nvSpPr>
          <p:spPr>
            <a:xfrm rot="1320000">
              <a:off x="1359284" y="49660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4" name="Oval 4653"/>
            <p:cNvSpPr/>
            <p:nvPr/>
          </p:nvSpPr>
          <p:spPr>
            <a:xfrm rot="4020000">
              <a:off x="1414161" y="50160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5" name="Oval 4654"/>
            <p:cNvSpPr/>
            <p:nvPr/>
          </p:nvSpPr>
          <p:spPr>
            <a:xfrm rot="2700000">
              <a:off x="1395303" y="49885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6" name="Oval 4655"/>
            <p:cNvSpPr/>
            <p:nvPr/>
          </p:nvSpPr>
          <p:spPr>
            <a:xfrm rot="5340000">
              <a:off x="1417078" y="50637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7" name="Oval 4656"/>
            <p:cNvSpPr/>
            <p:nvPr/>
          </p:nvSpPr>
          <p:spPr>
            <a:xfrm rot="6720000">
              <a:off x="1414652" y="50971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8" name="Oval 4657"/>
            <p:cNvSpPr/>
            <p:nvPr/>
          </p:nvSpPr>
          <p:spPr>
            <a:xfrm rot="8100000">
              <a:off x="1393038" y="51419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9" name="Oval 4658"/>
            <p:cNvSpPr/>
            <p:nvPr/>
          </p:nvSpPr>
          <p:spPr>
            <a:xfrm>
              <a:off x="1318451" y="51604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0" name="Oval 4659"/>
            <p:cNvSpPr/>
            <p:nvPr/>
          </p:nvSpPr>
          <p:spPr>
            <a:xfrm rot="9420000">
              <a:off x="1360985" y="51581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1" name="Oval 4660"/>
            <p:cNvSpPr/>
            <p:nvPr/>
          </p:nvSpPr>
          <p:spPr>
            <a:xfrm rot="1320000">
              <a:off x="1295217" y="51310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2" name="Oval 4661"/>
            <p:cNvSpPr/>
            <p:nvPr/>
          </p:nvSpPr>
          <p:spPr>
            <a:xfrm rot="4020000">
              <a:off x="1253995" y="50985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3" name="Oval 4662"/>
            <p:cNvSpPr/>
            <p:nvPr/>
          </p:nvSpPr>
          <p:spPr>
            <a:xfrm rot="2700000">
              <a:off x="1267171" y="51260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4" name="Oval 4663"/>
            <p:cNvSpPr/>
            <p:nvPr/>
          </p:nvSpPr>
          <p:spPr>
            <a:xfrm rot="5340000">
              <a:off x="1256912" y="50637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5" name="Oval 4664"/>
            <p:cNvSpPr/>
            <p:nvPr/>
          </p:nvSpPr>
          <p:spPr>
            <a:xfrm rot="6720000">
              <a:off x="1254486" y="50146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6" name="Oval 4665"/>
            <p:cNvSpPr/>
            <p:nvPr/>
          </p:nvSpPr>
          <p:spPr>
            <a:xfrm rot="8100000">
              <a:off x="1264905" y="50044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7" name="Oval 4666"/>
            <p:cNvSpPr/>
            <p:nvPr/>
          </p:nvSpPr>
          <p:spPr>
            <a:xfrm rot="9420000">
              <a:off x="1296918" y="49656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9" name="Oval 4668"/>
            <p:cNvSpPr/>
            <p:nvPr/>
          </p:nvSpPr>
          <p:spPr>
            <a:xfrm>
              <a:off x="848621" y="6118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0" name="Oval 4669"/>
            <p:cNvSpPr/>
            <p:nvPr/>
          </p:nvSpPr>
          <p:spPr>
            <a:xfrm rot="1320000">
              <a:off x="889454" y="6100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1" name="Oval 4670"/>
            <p:cNvSpPr/>
            <p:nvPr/>
          </p:nvSpPr>
          <p:spPr>
            <a:xfrm rot="4020000">
              <a:off x="944331" y="6600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2" name="Oval 4671"/>
            <p:cNvSpPr/>
            <p:nvPr/>
          </p:nvSpPr>
          <p:spPr>
            <a:xfrm rot="2700000">
              <a:off x="925473" y="632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3" name="Oval 4672"/>
            <p:cNvSpPr/>
            <p:nvPr/>
          </p:nvSpPr>
          <p:spPr>
            <a:xfrm rot="5340000">
              <a:off x="947248" y="707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4" name="Oval 4673"/>
            <p:cNvSpPr/>
            <p:nvPr/>
          </p:nvSpPr>
          <p:spPr>
            <a:xfrm rot="6720000">
              <a:off x="944822" y="7410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5" name="Oval 4674"/>
            <p:cNvSpPr/>
            <p:nvPr/>
          </p:nvSpPr>
          <p:spPr>
            <a:xfrm rot="8100000">
              <a:off x="923208" y="7859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6" name="Oval 4675"/>
            <p:cNvSpPr/>
            <p:nvPr/>
          </p:nvSpPr>
          <p:spPr>
            <a:xfrm>
              <a:off x="848621" y="8043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7" name="Oval 4676"/>
            <p:cNvSpPr/>
            <p:nvPr/>
          </p:nvSpPr>
          <p:spPr>
            <a:xfrm rot="9420000">
              <a:off x="891155" y="8021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8" name="Oval 4677"/>
            <p:cNvSpPr/>
            <p:nvPr/>
          </p:nvSpPr>
          <p:spPr>
            <a:xfrm rot="1320000">
              <a:off x="825387" y="7750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9" name="Oval 4678"/>
            <p:cNvSpPr/>
            <p:nvPr/>
          </p:nvSpPr>
          <p:spPr>
            <a:xfrm rot="4020000">
              <a:off x="784165" y="7425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0" name="Oval 4679"/>
            <p:cNvSpPr/>
            <p:nvPr/>
          </p:nvSpPr>
          <p:spPr>
            <a:xfrm rot="2700000">
              <a:off x="797341" y="7700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1" name="Oval 4680"/>
            <p:cNvSpPr/>
            <p:nvPr/>
          </p:nvSpPr>
          <p:spPr>
            <a:xfrm rot="5340000">
              <a:off x="787082" y="707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2" name="Oval 4681"/>
            <p:cNvSpPr/>
            <p:nvPr/>
          </p:nvSpPr>
          <p:spPr>
            <a:xfrm rot="6720000">
              <a:off x="784656" y="6585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3" name="Oval 4682"/>
            <p:cNvSpPr/>
            <p:nvPr/>
          </p:nvSpPr>
          <p:spPr>
            <a:xfrm rot="8100000">
              <a:off x="795075" y="6484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4" name="Oval 4683"/>
            <p:cNvSpPr/>
            <p:nvPr/>
          </p:nvSpPr>
          <p:spPr>
            <a:xfrm rot="9420000">
              <a:off x="827088" y="6096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6" name="Oval 4685"/>
            <p:cNvSpPr/>
            <p:nvPr/>
          </p:nvSpPr>
          <p:spPr>
            <a:xfrm>
              <a:off x="2753621" y="25168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7" name="Oval 4686"/>
            <p:cNvSpPr/>
            <p:nvPr/>
          </p:nvSpPr>
          <p:spPr>
            <a:xfrm rot="1320000">
              <a:off x="2794454" y="25150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8" name="Oval 4687"/>
            <p:cNvSpPr/>
            <p:nvPr/>
          </p:nvSpPr>
          <p:spPr>
            <a:xfrm rot="4020000">
              <a:off x="2849331" y="25650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9" name="Oval 4688"/>
            <p:cNvSpPr/>
            <p:nvPr/>
          </p:nvSpPr>
          <p:spPr>
            <a:xfrm rot="2700000">
              <a:off x="2830473" y="2537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0" name="Oval 4689"/>
            <p:cNvSpPr/>
            <p:nvPr/>
          </p:nvSpPr>
          <p:spPr>
            <a:xfrm rot="5340000">
              <a:off x="2852248" y="2612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1" name="Oval 4690"/>
            <p:cNvSpPr/>
            <p:nvPr/>
          </p:nvSpPr>
          <p:spPr>
            <a:xfrm rot="6720000">
              <a:off x="2849822" y="26460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2" name="Oval 4691"/>
            <p:cNvSpPr/>
            <p:nvPr/>
          </p:nvSpPr>
          <p:spPr>
            <a:xfrm rot="8100000">
              <a:off x="2828208" y="26909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3" name="Oval 4692"/>
            <p:cNvSpPr/>
            <p:nvPr/>
          </p:nvSpPr>
          <p:spPr>
            <a:xfrm>
              <a:off x="2753621" y="27093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4" name="Oval 4693"/>
            <p:cNvSpPr/>
            <p:nvPr/>
          </p:nvSpPr>
          <p:spPr>
            <a:xfrm rot="9420000">
              <a:off x="2796155" y="27071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5" name="Oval 4694"/>
            <p:cNvSpPr/>
            <p:nvPr/>
          </p:nvSpPr>
          <p:spPr>
            <a:xfrm rot="1320000">
              <a:off x="2730387" y="26800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6" name="Oval 4695"/>
            <p:cNvSpPr/>
            <p:nvPr/>
          </p:nvSpPr>
          <p:spPr>
            <a:xfrm rot="4020000">
              <a:off x="2689165" y="26475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7" name="Oval 4696"/>
            <p:cNvSpPr/>
            <p:nvPr/>
          </p:nvSpPr>
          <p:spPr>
            <a:xfrm rot="2700000">
              <a:off x="2702341" y="26750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8" name="Oval 4697"/>
            <p:cNvSpPr/>
            <p:nvPr/>
          </p:nvSpPr>
          <p:spPr>
            <a:xfrm rot="5340000">
              <a:off x="2692082" y="2612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9" name="Oval 4698"/>
            <p:cNvSpPr/>
            <p:nvPr/>
          </p:nvSpPr>
          <p:spPr>
            <a:xfrm rot="6720000">
              <a:off x="2689656" y="25635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0" name="Oval 4699"/>
            <p:cNvSpPr/>
            <p:nvPr/>
          </p:nvSpPr>
          <p:spPr>
            <a:xfrm rot="8100000">
              <a:off x="2700075" y="25534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1" name="Oval 4700"/>
            <p:cNvSpPr/>
            <p:nvPr/>
          </p:nvSpPr>
          <p:spPr>
            <a:xfrm rot="9420000">
              <a:off x="2732088" y="25146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3" name="Oval 4702"/>
            <p:cNvSpPr/>
            <p:nvPr/>
          </p:nvSpPr>
          <p:spPr>
            <a:xfrm>
              <a:off x="321536" y="12277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4" name="Oval 4703"/>
            <p:cNvSpPr/>
            <p:nvPr/>
          </p:nvSpPr>
          <p:spPr>
            <a:xfrm rot="1320000">
              <a:off x="362369" y="12259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5" name="Oval 4704"/>
            <p:cNvSpPr/>
            <p:nvPr/>
          </p:nvSpPr>
          <p:spPr>
            <a:xfrm rot="4020000">
              <a:off x="417246" y="12759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6" name="Oval 4705"/>
            <p:cNvSpPr/>
            <p:nvPr/>
          </p:nvSpPr>
          <p:spPr>
            <a:xfrm rot="2700000">
              <a:off x="398388" y="12484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7" name="Oval 4706"/>
            <p:cNvSpPr/>
            <p:nvPr/>
          </p:nvSpPr>
          <p:spPr>
            <a:xfrm rot="5340000">
              <a:off x="420163" y="13236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8" name="Oval 4707"/>
            <p:cNvSpPr/>
            <p:nvPr/>
          </p:nvSpPr>
          <p:spPr>
            <a:xfrm rot="6720000">
              <a:off x="417737" y="13570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9" name="Oval 4708"/>
            <p:cNvSpPr/>
            <p:nvPr/>
          </p:nvSpPr>
          <p:spPr>
            <a:xfrm rot="8100000">
              <a:off x="396123" y="14018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0" name="Oval 4709"/>
            <p:cNvSpPr/>
            <p:nvPr/>
          </p:nvSpPr>
          <p:spPr>
            <a:xfrm>
              <a:off x="321536" y="14203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1" name="Oval 4710"/>
            <p:cNvSpPr/>
            <p:nvPr/>
          </p:nvSpPr>
          <p:spPr>
            <a:xfrm rot="9420000">
              <a:off x="364070" y="14180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2" name="Oval 4711"/>
            <p:cNvSpPr/>
            <p:nvPr/>
          </p:nvSpPr>
          <p:spPr>
            <a:xfrm rot="1320000">
              <a:off x="298302" y="13909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3" name="Oval 4712"/>
            <p:cNvSpPr/>
            <p:nvPr/>
          </p:nvSpPr>
          <p:spPr>
            <a:xfrm rot="4020000">
              <a:off x="257080" y="13584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4" name="Oval 4713"/>
            <p:cNvSpPr/>
            <p:nvPr/>
          </p:nvSpPr>
          <p:spPr>
            <a:xfrm rot="2700000">
              <a:off x="270256" y="13859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5" name="Oval 4714"/>
            <p:cNvSpPr/>
            <p:nvPr/>
          </p:nvSpPr>
          <p:spPr>
            <a:xfrm rot="5340000">
              <a:off x="259997" y="13236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6" name="Oval 4715"/>
            <p:cNvSpPr/>
            <p:nvPr/>
          </p:nvSpPr>
          <p:spPr>
            <a:xfrm rot="6720000">
              <a:off x="257571" y="12744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7" name="Oval 4716"/>
            <p:cNvSpPr/>
            <p:nvPr/>
          </p:nvSpPr>
          <p:spPr>
            <a:xfrm rot="8100000">
              <a:off x="267990" y="12643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8" name="Oval 4717"/>
            <p:cNvSpPr/>
            <p:nvPr/>
          </p:nvSpPr>
          <p:spPr>
            <a:xfrm rot="9420000">
              <a:off x="300003" y="12255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0" name="Oval 4719"/>
            <p:cNvSpPr/>
            <p:nvPr/>
          </p:nvSpPr>
          <p:spPr>
            <a:xfrm>
              <a:off x="4887221" y="58696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1" name="Oval 4720"/>
            <p:cNvSpPr/>
            <p:nvPr/>
          </p:nvSpPr>
          <p:spPr>
            <a:xfrm rot="1320000">
              <a:off x="4928054" y="58678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2" name="Oval 4721"/>
            <p:cNvSpPr/>
            <p:nvPr/>
          </p:nvSpPr>
          <p:spPr>
            <a:xfrm rot="4020000">
              <a:off x="4982931" y="59178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3" name="Oval 4722"/>
            <p:cNvSpPr/>
            <p:nvPr/>
          </p:nvSpPr>
          <p:spPr>
            <a:xfrm rot="2700000">
              <a:off x="4964073" y="5890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4" name="Oval 4723"/>
            <p:cNvSpPr/>
            <p:nvPr/>
          </p:nvSpPr>
          <p:spPr>
            <a:xfrm rot="5340000">
              <a:off x="4985848" y="5965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5" name="Oval 4724"/>
            <p:cNvSpPr/>
            <p:nvPr/>
          </p:nvSpPr>
          <p:spPr>
            <a:xfrm rot="6720000">
              <a:off x="4983422" y="59988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6" name="Oval 4725"/>
            <p:cNvSpPr/>
            <p:nvPr/>
          </p:nvSpPr>
          <p:spPr>
            <a:xfrm rot="8100000">
              <a:off x="4961808" y="60437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7" name="Oval 4726"/>
            <p:cNvSpPr/>
            <p:nvPr/>
          </p:nvSpPr>
          <p:spPr>
            <a:xfrm>
              <a:off x="4887221" y="60621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8" name="Oval 4727"/>
            <p:cNvSpPr/>
            <p:nvPr/>
          </p:nvSpPr>
          <p:spPr>
            <a:xfrm rot="9420000">
              <a:off x="4929755" y="60599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9" name="Oval 4728"/>
            <p:cNvSpPr/>
            <p:nvPr/>
          </p:nvSpPr>
          <p:spPr>
            <a:xfrm rot="1320000">
              <a:off x="4863987" y="60328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0" name="Oval 4729"/>
            <p:cNvSpPr/>
            <p:nvPr/>
          </p:nvSpPr>
          <p:spPr>
            <a:xfrm rot="4020000">
              <a:off x="4822765" y="60003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1" name="Oval 4730"/>
            <p:cNvSpPr/>
            <p:nvPr/>
          </p:nvSpPr>
          <p:spPr>
            <a:xfrm rot="2700000">
              <a:off x="4835941" y="60278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2" name="Oval 4731"/>
            <p:cNvSpPr/>
            <p:nvPr/>
          </p:nvSpPr>
          <p:spPr>
            <a:xfrm rot="5340000">
              <a:off x="4825682" y="5965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3" name="Oval 4732"/>
            <p:cNvSpPr/>
            <p:nvPr/>
          </p:nvSpPr>
          <p:spPr>
            <a:xfrm rot="6720000">
              <a:off x="4823256" y="59163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4" name="Oval 4733"/>
            <p:cNvSpPr/>
            <p:nvPr/>
          </p:nvSpPr>
          <p:spPr>
            <a:xfrm rot="8100000">
              <a:off x="4833675" y="59062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5" name="Oval 4734"/>
            <p:cNvSpPr/>
            <p:nvPr/>
          </p:nvSpPr>
          <p:spPr>
            <a:xfrm rot="9420000">
              <a:off x="4865688" y="58674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7" name="Oval 4736"/>
            <p:cNvSpPr/>
            <p:nvPr/>
          </p:nvSpPr>
          <p:spPr>
            <a:xfrm>
              <a:off x="8093936" y="52663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8" name="Oval 4737"/>
            <p:cNvSpPr/>
            <p:nvPr/>
          </p:nvSpPr>
          <p:spPr>
            <a:xfrm rot="1320000">
              <a:off x="8134769" y="52645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9" name="Oval 4738"/>
            <p:cNvSpPr/>
            <p:nvPr/>
          </p:nvSpPr>
          <p:spPr>
            <a:xfrm rot="4020000">
              <a:off x="8189646" y="5314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0" name="Oval 4739"/>
            <p:cNvSpPr/>
            <p:nvPr/>
          </p:nvSpPr>
          <p:spPr>
            <a:xfrm rot="2700000">
              <a:off x="8170788" y="52870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1" name="Oval 4740"/>
            <p:cNvSpPr/>
            <p:nvPr/>
          </p:nvSpPr>
          <p:spPr>
            <a:xfrm rot="5340000">
              <a:off x="8192563" y="53622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2" name="Oval 4741"/>
            <p:cNvSpPr/>
            <p:nvPr/>
          </p:nvSpPr>
          <p:spPr>
            <a:xfrm rot="6720000">
              <a:off x="8190137" y="53956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3" name="Oval 4742"/>
            <p:cNvSpPr/>
            <p:nvPr/>
          </p:nvSpPr>
          <p:spPr>
            <a:xfrm rot="8100000">
              <a:off x="8168523" y="54404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4" name="Oval 4743"/>
            <p:cNvSpPr/>
            <p:nvPr/>
          </p:nvSpPr>
          <p:spPr>
            <a:xfrm>
              <a:off x="8093936" y="54589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5" name="Oval 4744"/>
            <p:cNvSpPr/>
            <p:nvPr/>
          </p:nvSpPr>
          <p:spPr>
            <a:xfrm rot="9420000">
              <a:off x="8136470" y="54566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6" name="Oval 4745"/>
            <p:cNvSpPr/>
            <p:nvPr/>
          </p:nvSpPr>
          <p:spPr>
            <a:xfrm rot="1320000">
              <a:off x="8070702" y="54295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7" name="Oval 4746"/>
            <p:cNvSpPr/>
            <p:nvPr/>
          </p:nvSpPr>
          <p:spPr>
            <a:xfrm rot="4020000">
              <a:off x="8029480" y="53970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8" name="Oval 4747"/>
            <p:cNvSpPr/>
            <p:nvPr/>
          </p:nvSpPr>
          <p:spPr>
            <a:xfrm rot="2700000">
              <a:off x="8042656" y="54245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9" name="Oval 4748"/>
            <p:cNvSpPr/>
            <p:nvPr/>
          </p:nvSpPr>
          <p:spPr>
            <a:xfrm rot="5340000">
              <a:off x="8032397" y="53622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0" name="Oval 4749"/>
            <p:cNvSpPr/>
            <p:nvPr/>
          </p:nvSpPr>
          <p:spPr>
            <a:xfrm rot="6720000">
              <a:off x="8029971" y="53130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1" name="Oval 4750"/>
            <p:cNvSpPr/>
            <p:nvPr/>
          </p:nvSpPr>
          <p:spPr>
            <a:xfrm rot="8100000">
              <a:off x="8040390" y="53029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2" name="Oval 4751"/>
            <p:cNvSpPr/>
            <p:nvPr/>
          </p:nvSpPr>
          <p:spPr>
            <a:xfrm rot="9420000">
              <a:off x="8072403" y="52641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4" name="Oval 4753"/>
            <p:cNvSpPr/>
            <p:nvPr/>
          </p:nvSpPr>
          <p:spPr>
            <a:xfrm>
              <a:off x="8709851" y="54251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5" name="Oval 4754"/>
            <p:cNvSpPr/>
            <p:nvPr/>
          </p:nvSpPr>
          <p:spPr>
            <a:xfrm rot="1320000">
              <a:off x="8750684" y="54232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6" name="Oval 4755"/>
            <p:cNvSpPr/>
            <p:nvPr/>
          </p:nvSpPr>
          <p:spPr>
            <a:xfrm rot="4020000">
              <a:off x="8805561" y="54732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7" name="Oval 4756"/>
            <p:cNvSpPr/>
            <p:nvPr/>
          </p:nvSpPr>
          <p:spPr>
            <a:xfrm rot="2700000">
              <a:off x="8786703" y="54457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8" name="Oval 4757"/>
            <p:cNvSpPr/>
            <p:nvPr/>
          </p:nvSpPr>
          <p:spPr>
            <a:xfrm rot="5340000">
              <a:off x="8808478" y="55209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9" name="Oval 4758"/>
            <p:cNvSpPr/>
            <p:nvPr/>
          </p:nvSpPr>
          <p:spPr>
            <a:xfrm rot="6720000">
              <a:off x="8806052" y="55543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0" name="Oval 4759"/>
            <p:cNvSpPr/>
            <p:nvPr/>
          </p:nvSpPr>
          <p:spPr>
            <a:xfrm rot="8100000">
              <a:off x="8784438" y="55991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1" name="Oval 4760"/>
            <p:cNvSpPr/>
            <p:nvPr/>
          </p:nvSpPr>
          <p:spPr>
            <a:xfrm>
              <a:off x="8709851" y="56176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2" name="Oval 4761"/>
            <p:cNvSpPr/>
            <p:nvPr/>
          </p:nvSpPr>
          <p:spPr>
            <a:xfrm rot="9420000">
              <a:off x="8752385" y="56153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3" name="Oval 4762"/>
            <p:cNvSpPr/>
            <p:nvPr/>
          </p:nvSpPr>
          <p:spPr>
            <a:xfrm rot="1320000">
              <a:off x="8686617" y="55882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4" name="Oval 4763"/>
            <p:cNvSpPr/>
            <p:nvPr/>
          </p:nvSpPr>
          <p:spPr>
            <a:xfrm rot="4020000">
              <a:off x="8645395" y="55557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5" name="Oval 4764"/>
            <p:cNvSpPr/>
            <p:nvPr/>
          </p:nvSpPr>
          <p:spPr>
            <a:xfrm rot="2700000">
              <a:off x="8658571" y="55832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6" name="Oval 4765"/>
            <p:cNvSpPr/>
            <p:nvPr/>
          </p:nvSpPr>
          <p:spPr>
            <a:xfrm rot="5340000">
              <a:off x="8648312" y="55209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7" name="Oval 4766"/>
            <p:cNvSpPr/>
            <p:nvPr/>
          </p:nvSpPr>
          <p:spPr>
            <a:xfrm rot="6720000">
              <a:off x="8645886" y="54718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8" name="Oval 4767"/>
            <p:cNvSpPr/>
            <p:nvPr/>
          </p:nvSpPr>
          <p:spPr>
            <a:xfrm rot="8100000">
              <a:off x="8656305" y="54616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9" name="Oval 4768"/>
            <p:cNvSpPr/>
            <p:nvPr/>
          </p:nvSpPr>
          <p:spPr>
            <a:xfrm rot="9420000">
              <a:off x="8688318" y="54228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1" name="Oval 4770"/>
            <p:cNvSpPr/>
            <p:nvPr/>
          </p:nvSpPr>
          <p:spPr>
            <a:xfrm>
              <a:off x="7789136" y="55711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2" name="Oval 4771"/>
            <p:cNvSpPr/>
            <p:nvPr/>
          </p:nvSpPr>
          <p:spPr>
            <a:xfrm rot="1320000">
              <a:off x="7829969" y="55693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3" name="Oval 4772"/>
            <p:cNvSpPr/>
            <p:nvPr/>
          </p:nvSpPr>
          <p:spPr>
            <a:xfrm rot="4020000">
              <a:off x="7884846" y="5619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4" name="Oval 4773"/>
            <p:cNvSpPr/>
            <p:nvPr/>
          </p:nvSpPr>
          <p:spPr>
            <a:xfrm rot="2700000">
              <a:off x="7865988" y="55918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5" name="Oval 4774"/>
            <p:cNvSpPr/>
            <p:nvPr/>
          </p:nvSpPr>
          <p:spPr>
            <a:xfrm rot="5340000">
              <a:off x="7887763" y="56670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6" name="Oval 4775"/>
            <p:cNvSpPr/>
            <p:nvPr/>
          </p:nvSpPr>
          <p:spPr>
            <a:xfrm rot="6720000">
              <a:off x="7885337" y="57004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7" name="Oval 4776"/>
            <p:cNvSpPr/>
            <p:nvPr/>
          </p:nvSpPr>
          <p:spPr>
            <a:xfrm rot="8100000">
              <a:off x="7863723" y="57452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8" name="Oval 4777"/>
            <p:cNvSpPr/>
            <p:nvPr/>
          </p:nvSpPr>
          <p:spPr>
            <a:xfrm>
              <a:off x="7789136" y="57637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9" name="Oval 4778"/>
            <p:cNvSpPr/>
            <p:nvPr/>
          </p:nvSpPr>
          <p:spPr>
            <a:xfrm rot="9420000">
              <a:off x="7831670" y="57614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0" name="Oval 4779"/>
            <p:cNvSpPr/>
            <p:nvPr/>
          </p:nvSpPr>
          <p:spPr>
            <a:xfrm rot="1320000">
              <a:off x="7765902" y="57343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1" name="Oval 4780"/>
            <p:cNvSpPr/>
            <p:nvPr/>
          </p:nvSpPr>
          <p:spPr>
            <a:xfrm rot="4020000">
              <a:off x="7724680" y="57018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2" name="Oval 4781"/>
            <p:cNvSpPr/>
            <p:nvPr/>
          </p:nvSpPr>
          <p:spPr>
            <a:xfrm rot="2700000">
              <a:off x="7737856" y="57293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3" name="Oval 4782"/>
            <p:cNvSpPr/>
            <p:nvPr/>
          </p:nvSpPr>
          <p:spPr>
            <a:xfrm rot="5340000">
              <a:off x="7727597" y="56670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4" name="Oval 4783"/>
            <p:cNvSpPr/>
            <p:nvPr/>
          </p:nvSpPr>
          <p:spPr>
            <a:xfrm rot="6720000">
              <a:off x="7725171" y="56178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5" name="Oval 4784"/>
            <p:cNvSpPr/>
            <p:nvPr/>
          </p:nvSpPr>
          <p:spPr>
            <a:xfrm rot="8100000">
              <a:off x="7735590" y="56077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6" name="Oval 4785"/>
            <p:cNvSpPr/>
            <p:nvPr/>
          </p:nvSpPr>
          <p:spPr>
            <a:xfrm rot="9420000">
              <a:off x="7767603" y="55689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8" name="Oval 4787"/>
            <p:cNvSpPr/>
            <p:nvPr/>
          </p:nvSpPr>
          <p:spPr>
            <a:xfrm>
              <a:off x="3972821" y="54886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9" name="Oval 4788"/>
            <p:cNvSpPr/>
            <p:nvPr/>
          </p:nvSpPr>
          <p:spPr>
            <a:xfrm rot="1320000">
              <a:off x="4013654" y="54868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0" name="Oval 4789"/>
            <p:cNvSpPr/>
            <p:nvPr/>
          </p:nvSpPr>
          <p:spPr>
            <a:xfrm rot="4020000">
              <a:off x="4068531" y="55368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1" name="Oval 4790"/>
            <p:cNvSpPr/>
            <p:nvPr/>
          </p:nvSpPr>
          <p:spPr>
            <a:xfrm rot="2700000">
              <a:off x="4049673" y="5509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2" name="Oval 4791"/>
            <p:cNvSpPr/>
            <p:nvPr/>
          </p:nvSpPr>
          <p:spPr>
            <a:xfrm rot="5340000">
              <a:off x="4071448" y="5584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3" name="Oval 4792"/>
            <p:cNvSpPr/>
            <p:nvPr/>
          </p:nvSpPr>
          <p:spPr>
            <a:xfrm rot="6720000">
              <a:off x="4069022" y="56178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4" name="Oval 4793"/>
            <p:cNvSpPr/>
            <p:nvPr/>
          </p:nvSpPr>
          <p:spPr>
            <a:xfrm rot="8100000">
              <a:off x="4047408" y="56627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5" name="Oval 4794"/>
            <p:cNvSpPr/>
            <p:nvPr/>
          </p:nvSpPr>
          <p:spPr>
            <a:xfrm>
              <a:off x="3972821" y="56811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6" name="Oval 4795"/>
            <p:cNvSpPr/>
            <p:nvPr/>
          </p:nvSpPr>
          <p:spPr>
            <a:xfrm rot="9420000">
              <a:off x="4015355" y="56789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7" name="Oval 4796"/>
            <p:cNvSpPr/>
            <p:nvPr/>
          </p:nvSpPr>
          <p:spPr>
            <a:xfrm rot="1320000">
              <a:off x="3949587" y="56518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8" name="Oval 4797"/>
            <p:cNvSpPr/>
            <p:nvPr/>
          </p:nvSpPr>
          <p:spPr>
            <a:xfrm rot="4020000">
              <a:off x="3908365" y="56193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9" name="Oval 4798"/>
            <p:cNvSpPr/>
            <p:nvPr/>
          </p:nvSpPr>
          <p:spPr>
            <a:xfrm rot="2700000">
              <a:off x="3921541" y="56468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0" name="Oval 4799"/>
            <p:cNvSpPr/>
            <p:nvPr/>
          </p:nvSpPr>
          <p:spPr>
            <a:xfrm rot="5340000">
              <a:off x="3911282" y="5584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1" name="Oval 4800"/>
            <p:cNvSpPr/>
            <p:nvPr/>
          </p:nvSpPr>
          <p:spPr>
            <a:xfrm rot="6720000">
              <a:off x="3908856" y="55353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2" name="Oval 4801"/>
            <p:cNvSpPr/>
            <p:nvPr/>
          </p:nvSpPr>
          <p:spPr>
            <a:xfrm rot="8100000">
              <a:off x="3919275" y="55252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3" name="Oval 4802"/>
            <p:cNvSpPr/>
            <p:nvPr/>
          </p:nvSpPr>
          <p:spPr>
            <a:xfrm rot="9420000">
              <a:off x="3951288" y="54864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5" name="Oval 4804"/>
            <p:cNvSpPr/>
            <p:nvPr/>
          </p:nvSpPr>
          <p:spPr>
            <a:xfrm>
              <a:off x="7719251" y="60347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6" name="Oval 4805"/>
            <p:cNvSpPr/>
            <p:nvPr/>
          </p:nvSpPr>
          <p:spPr>
            <a:xfrm rot="1320000">
              <a:off x="7760084" y="60328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7" name="Oval 4806"/>
            <p:cNvSpPr/>
            <p:nvPr/>
          </p:nvSpPr>
          <p:spPr>
            <a:xfrm rot="4020000">
              <a:off x="7814961" y="60828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8" name="Oval 4807"/>
            <p:cNvSpPr/>
            <p:nvPr/>
          </p:nvSpPr>
          <p:spPr>
            <a:xfrm rot="2700000">
              <a:off x="7796103" y="60553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9" name="Oval 4808"/>
            <p:cNvSpPr/>
            <p:nvPr/>
          </p:nvSpPr>
          <p:spPr>
            <a:xfrm rot="5340000">
              <a:off x="7817878" y="61305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0" name="Oval 4809"/>
            <p:cNvSpPr/>
            <p:nvPr/>
          </p:nvSpPr>
          <p:spPr>
            <a:xfrm rot="6720000">
              <a:off x="7815452" y="61639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1" name="Oval 4810"/>
            <p:cNvSpPr/>
            <p:nvPr/>
          </p:nvSpPr>
          <p:spPr>
            <a:xfrm rot="8100000">
              <a:off x="7793838" y="62087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2" name="Oval 4811"/>
            <p:cNvSpPr/>
            <p:nvPr/>
          </p:nvSpPr>
          <p:spPr>
            <a:xfrm>
              <a:off x="7719251" y="62272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3" name="Oval 4812"/>
            <p:cNvSpPr/>
            <p:nvPr/>
          </p:nvSpPr>
          <p:spPr>
            <a:xfrm rot="9420000">
              <a:off x="7761785" y="62249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4" name="Oval 4813"/>
            <p:cNvSpPr/>
            <p:nvPr/>
          </p:nvSpPr>
          <p:spPr>
            <a:xfrm rot="1320000">
              <a:off x="7696017" y="61978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5" name="Oval 4814"/>
            <p:cNvSpPr/>
            <p:nvPr/>
          </p:nvSpPr>
          <p:spPr>
            <a:xfrm rot="4020000">
              <a:off x="7654795" y="61653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6" name="Oval 4815"/>
            <p:cNvSpPr/>
            <p:nvPr/>
          </p:nvSpPr>
          <p:spPr>
            <a:xfrm rot="2700000">
              <a:off x="7667971" y="61928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7" name="Oval 4816"/>
            <p:cNvSpPr/>
            <p:nvPr/>
          </p:nvSpPr>
          <p:spPr>
            <a:xfrm rot="5340000">
              <a:off x="7657712" y="61305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8" name="Oval 4817"/>
            <p:cNvSpPr/>
            <p:nvPr/>
          </p:nvSpPr>
          <p:spPr>
            <a:xfrm rot="6720000">
              <a:off x="7655286" y="60814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9" name="Oval 4818"/>
            <p:cNvSpPr/>
            <p:nvPr/>
          </p:nvSpPr>
          <p:spPr>
            <a:xfrm rot="8100000">
              <a:off x="7665705" y="60712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0" name="Oval 4819"/>
            <p:cNvSpPr/>
            <p:nvPr/>
          </p:nvSpPr>
          <p:spPr>
            <a:xfrm rot="9420000">
              <a:off x="7697718" y="60324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2" name="Oval 4821"/>
            <p:cNvSpPr/>
            <p:nvPr/>
          </p:nvSpPr>
          <p:spPr>
            <a:xfrm>
              <a:off x="6182621" y="41170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3" name="Oval 4822"/>
            <p:cNvSpPr/>
            <p:nvPr/>
          </p:nvSpPr>
          <p:spPr>
            <a:xfrm rot="1320000">
              <a:off x="6223454" y="41152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4" name="Oval 4823"/>
            <p:cNvSpPr/>
            <p:nvPr/>
          </p:nvSpPr>
          <p:spPr>
            <a:xfrm rot="4020000">
              <a:off x="6278331" y="41652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5" name="Oval 4824"/>
            <p:cNvSpPr/>
            <p:nvPr/>
          </p:nvSpPr>
          <p:spPr>
            <a:xfrm rot="2700000">
              <a:off x="6259473" y="41377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6" name="Oval 4825"/>
            <p:cNvSpPr/>
            <p:nvPr/>
          </p:nvSpPr>
          <p:spPr>
            <a:xfrm rot="5340000">
              <a:off x="6281248" y="42129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7" name="Oval 4826"/>
            <p:cNvSpPr/>
            <p:nvPr/>
          </p:nvSpPr>
          <p:spPr>
            <a:xfrm rot="6720000">
              <a:off x="6278822" y="42462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8" name="Oval 4827"/>
            <p:cNvSpPr/>
            <p:nvPr/>
          </p:nvSpPr>
          <p:spPr>
            <a:xfrm rot="8100000">
              <a:off x="6257208" y="42911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9" name="Oval 4828"/>
            <p:cNvSpPr/>
            <p:nvPr/>
          </p:nvSpPr>
          <p:spPr>
            <a:xfrm>
              <a:off x="6182621" y="43095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0" name="Oval 4829"/>
            <p:cNvSpPr/>
            <p:nvPr/>
          </p:nvSpPr>
          <p:spPr>
            <a:xfrm rot="9420000">
              <a:off x="6225155" y="43073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1" name="Oval 4830"/>
            <p:cNvSpPr/>
            <p:nvPr/>
          </p:nvSpPr>
          <p:spPr>
            <a:xfrm rot="1320000">
              <a:off x="6159387" y="42802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2" name="Oval 4831"/>
            <p:cNvSpPr/>
            <p:nvPr/>
          </p:nvSpPr>
          <p:spPr>
            <a:xfrm rot="4020000">
              <a:off x="6118165" y="42477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3" name="Oval 4832"/>
            <p:cNvSpPr/>
            <p:nvPr/>
          </p:nvSpPr>
          <p:spPr>
            <a:xfrm rot="2700000">
              <a:off x="6131341" y="42752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4" name="Oval 4833"/>
            <p:cNvSpPr/>
            <p:nvPr/>
          </p:nvSpPr>
          <p:spPr>
            <a:xfrm rot="5340000">
              <a:off x="6121082" y="42129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5" name="Oval 4834"/>
            <p:cNvSpPr/>
            <p:nvPr/>
          </p:nvSpPr>
          <p:spPr>
            <a:xfrm rot="6720000">
              <a:off x="6118656" y="41637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6" name="Oval 4835"/>
            <p:cNvSpPr/>
            <p:nvPr/>
          </p:nvSpPr>
          <p:spPr>
            <a:xfrm rot="8100000">
              <a:off x="6129075" y="41536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7" name="Oval 4836"/>
            <p:cNvSpPr/>
            <p:nvPr/>
          </p:nvSpPr>
          <p:spPr>
            <a:xfrm rot="9420000">
              <a:off x="6161088" y="41148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9" name="Oval 4838"/>
            <p:cNvSpPr/>
            <p:nvPr/>
          </p:nvSpPr>
          <p:spPr>
            <a:xfrm>
              <a:off x="1159736" y="21421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0" name="Oval 4839"/>
            <p:cNvSpPr/>
            <p:nvPr/>
          </p:nvSpPr>
          <p:spPr>
            <a:xfrm rot="1320000">
              <a:off x="1200569" y="21403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1" name="Oval 4840"/>
            <p:cNvSpPr/>
            <p:nvPr/>
          </p:nvSpPr>
          <p:spPr>
            <a:xfrm rot="4020000">
              <a:off x="1255446" y="2190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2" name="Oval 4841"/>
            <p:cNvSpPr/>
            <p:nvPr/>
          </p:nvSpPr>
          <p:spPr>
            <a:xfrm rot="2700000">
              <a:off x="1236588" y="21628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3" name="Oval 4842"/>
            <p:cNvSpPr/>
            <p:nvPr/>
          </p:nvSpPr>
          <p:spPr>
            <a:xfrm rot="5340000">
              <a:off x="1258363" y="22380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4" name="Oval 4843"/>
            <p:cNvSpPr/>
            <p:nvPr/>
          </p:nvSpPr>
          <p:spPr>
            <a:xfrm rot="6720000">
              <a:off x="1255937" y="22714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5" name="Oval 4844"/>
            <p:cNvSpPr/>
            <p:nvPr/>
          </p:nvSpPr>
          <p:spPr>
            <a:xfrm rot="8100000">
              <a:off x="1234323" y="23162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6" name="Oval 4845"/>
            <p:cNvSpPr/>
            <p:nvPr/>
          </p:nvSpPr>
          <p:spPr>
            <a:xfrm>
              <a:off x="1159736" y="23347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7" name="Oval 4846"/>
            <p:cNvSpPr/>
            <p:nvPr/>
          </p:nvSpPr>
          <p:spPr>
            <a:xfrm rot="9420000">
              <a:off x="1202270" y="23324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8" name="Oval 4847"/>
            <p:cNvSpPr/>
            <p:nvPr/>
          </p:nvSpPr>
          <p:spPr>
            <a:xfrm rot="1320000">
              <a:off x="1136502" y="23053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9" name="Oval 4848"/>
            <p:cNvSpPr/>
            <p:nvPr/>
          </p:nvSpPr>
          <p:spPr>
            <a:xfrm rot="4020000">
              <a:off x="1095280" y="22728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0" name="Oval 4849"/>
            <p:cNvSpPr/>
            <p:nvPr/>
          </p:nvSpPr>
          <p:spPr>
            <a:xfrm rot="2700000">
              <a:off x="1108456" y="23003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1" name="Oval 4850"/>
            <p:cNvSpPr/>
            <p:nvPr/>
          </p:nvSpPr>
          <p:spPr>
            <a:xfrm rot="5340000">
              <a:off x="1098197" y="22380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2" name="Oval 4851"/>
            <p:cNvSpPr/>
            <p:nvPr/>
          </p:nvSpPr>
          <p:spPr>
            <a:xfrm rot="6720000">
              <a:off x="1095771" y="21888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3" name="Oval 4852"/>
            <p:cNvSpPr/>
            <p:nvPr/>
          </p:nvSpPr>
          <p:spPr>
            <a:xfrm rot="8100000">
              <a:off x="1106190" y="21787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4" name="Oval 4853"/>
            <p:cNvSpPr/>
            <p:nvPr/>
          </p:nvSpPr>
          <p:spPr>
            <a:xfrm rot="9420000">
              <a:off x="1138203" y="21399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6" name="Oval 4855"/>
            <p:cNvSpPr/>
            <p:nvPr/>
          </p:nvSpPr>
          <p:spPr>
            <a:xfrm>
              <a:off x="1775651" y="23009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7" name="Oval 4856"/>
            <p:cNvSpPr/>
            <p:nvPr/>
          </p:nvSpPr>
          <p:spPr>
            <a:xfrm rot="1320000">
              <a:off x="1816484" y="22990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8" name="Oval 4857"/>
            <p:cNvSpPr/>
            <p:nvPr/>
          </p:nvSpPr>
          <p:spPr>
            <a:xfrm rot="4020000">
              <a:off x="1871361" y="23490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9" name="Oval 4858"/>
            <p:cNvSpPr/>
            <p:nvPr/>
          </p:nvSpPr>
          <p:spPr>
            <a:xfrm rot="2700000">
              <a:off x="1852503" y="23215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0" name="Oval 4859"/>
            <p:cNvSpPr/>
            <p:nvPr/>
          </p:nvSpPr>
          <p:spPr>
            <a:xfrm rot="5340000">
              <a:off x="1874278" y="23967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1" name="Oval 4860"/>
            <p:cNvSpPr/>
            <p:nvPr/>
          </p:nvSpPr>
          <p:spPr>
            <a:xfrm rot="6720000">
              <a:off x="1871852" y="24301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2" name="Oval 4861"/>
            <p:cNvSpPr/>
            <p:nvPr/>
          </p:nvSpPr>
          <p:spPr>
            <a:xfrm rot="8100000">
              <a:off x="1850238" y="24749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3" name="Oval 4862"/>
            <p:cNvSpPr/>
            <p:nvPr/>
          </p:nvSpPr>
          <p:spPr>
            <a:xfrm>
              <a:off x="1775651" y="24934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4" name="Oval 4863"/>
            <p:cNvSpPr/>
            <p:nvPr/>
          </p:nvSpPr>
          <p:spPr>
            <a:xfrm rot="9420000">
              <a:off x="1818185" y="24911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5" name="Oval 4864"/>
            <p:cNvSpPr/>
            <p:nvPr/>
          </p:nvSpPr>
          <p:spPr>
            <a:xfrm rot="1320000">
              <a:off x="1752417" y="24640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6" name="Oval 4865"/>
            <p:cNvSpPr/>
            <p:nvPr/>
          </p:nvSpPr>
          <p:spPr>
            <a:xfrm rot="4020000">
              <a:off x="1711195" y="24315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7" name="Oval 4866"/>
            <p:cNvSpPr/>
            <p:nvPr/>
          </p:nvSpPr>
          <p:spPr>
            <a:xfrm rot="2700000">
              <a:off x="1724371" y="24590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8" name="Oval 4867"/>
            <p:cNvSpPr/>
            <p:nvPr/>
          </p:nvSpPr>
          <p:spPr>
            <a:xfrm rot="5340000">
              <a:off x="1714112" y="23967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9" name="Oval 4868"/>
            <p:cNvSpPr/>
            <p:nvPr/>
          </p:nvSpPr>
          <p:spPr>
            <a:xfrm rot="6720000">
              <a:off x="1711686" y="23476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0" name="Oval 4869"/>
            <p:cNvSpPr/>
            <p:nvPr/>
          </p:nvSpPr>
          <p:spPr>
            <a:xfrm rot="8100000">
              <a:off x="1722105" y="23374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1" name="Oval 4870"/>
            <p:cNvSpPr/>
            <p:nvPr/>
          </p:nvSpPr>
          <p:spPr>
            <a:xfrm rot="9420000">
              <a:off x="1754118" y="22986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3" name="Oval 4872"/>
            <p:cNvSpPr/>
            <p:nvPr/>
          </p:nvSpPr>
          <p:spPr>
            <a:xfrm>
              <a:off x="6335021" y="13738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4" name="Oval 4873"/>
            <p:cNvSpPr/>
            <p:nvPr/>
          </p:nvSpPr>
          <p:spPr>
            <a:xfrm rot="1320000">
              <a:off x="6375854" y="13720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5" name="Oval 4874"/>
            <p:cNvSpPr/>
            <p:nvPr/>
          </p:nvSpPr>
          <p:spPr>
            <a:xfrm rot="4020000">
              <a:off x="6430731" y="14220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6" name="Oval 4875"/>
            <p:cNvSpPr/>
            <p:nvPr/>
          </p:nvSpPr>
          <p:spPr>
            <a:xfrm rot="2700000">
              <a:off x="6411873" y="1394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7" name="Oval 4876"/>
            <p:cNvSpPr/>
            <p:nvPr/>
          </p:nvSpPr>
          <p:spPr>
            <a:xfrm rot="5340000">
              <a:off x="6433648" y="1469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8" name="Oval 4877"/>
            <p:cNvSpPr/>
            <p:nvPr/>
          </p:nvSpPr>
          <p:spPr>
            <a:xfrm rot="6720000">
              <a:off x="6431222" y="15030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9" name="Oval 4878"/>
            <p:cNvSpPr/>
            <p:nvPr/>
          </p:nvSpPr>
          <p:spPr>
            <a:xfrm rot="8100000">
              <a:off x="6409608" y="15479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0" name="Oval 4879"/>
            <p:cNvSpPr/>
            <p:nvPr/>
          </p:nvSpPr>
          <p:spPr>
            <a:xfrm>
              <a:off x="6335021" y="15663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1" name="Oval 4880"/>
            <p:cNvSpPr/>
            <p:nvPr/>
          </p:nvSpPr>
          <p:spPr>
            <a:xfrm rot="9420000">
              <a:off x="6377555" y="15641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2" name="Oval 4881"/>
            <p:cNvSpPr/>
            <p:nvPr/>
          </p:nvSpPr>
          <p:spPr>
            <a:xfrm rot="1320000">
              <a:off x="6311787" y="15370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3" name="Oval 4882"/>
            <p:cNvSpPr/>
            <p:nvPr/>
          </p:nvSpPr>
          <p:spPr>
            <a:xfrm rot="4020000">
              <a:off x="6270565" y="15045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4" name="Oval 4883"/>
            <p:cNvSpPr/>
            <p:nvPr/>
          </p:nvSpPr>
          <p:spPr>
            <a:xfrm rot="2700000">
              <a:off x="6283741" y="15320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5" name="Oval 4884"/>
            <p:cNvSpPr/>
            <p:nvPr/>
          </p:nvSpPr>
          <p:spPr>
            <a:xfrm rot="5340000">
              <a:off x="6273482" y="1469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6" name="Oval 4885"/>
            <p:cNvSpPr/>
            <p:nvPr/>
          </p:nvSpPr>
          <p:spPr>
            <a:xfrm rot="6720000">
              <a:off x="6271056" y="14205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7" name="Oval 4886"/>
            <p:cNvSpPr/>
            <p:nvPr/>
          </p:nvSpPr>
          <p:spPr>
            <a:xfrm rot="8100000">
              <a:off x="6281475" y="14104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8" name="Oval 4887"/>
            <p:cNvSpPr/>
            <p:nvPr/>
          </p:nvSpPr>
          <p:spPr>
            <a:xfrm rot="9420000">
              <a:off x="6313488" y="13716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0" name="Oval 4889"/>
            <p:cNvSpPr/>
            <p:nvPr/>
          </p:nvSpPr>
          <p:spPr>
            <a:xfrm>
              <a:off x="1470851" y="26057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1" name="Oval 4890"/>
            <p:cNvSpPr/>
            <p:nvPr/>
          </p:nvSpPr>
          <p:spPr>
            <a:xfrm rot="1320000">
              <a:off x="1511684" y="26038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2" name="Oval 4891"/>
            <p:cNvSpPr/>
            <p:nvPr/>
          </p:nvSpPr>
          <p:spPr>
            <a:xfrm rot="4020000">
              <a:off x="1566561" y="26538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3" name="Oval 4892"/>
            <p:cNvSpPr/>
            <p:nvPr/>
          </p:nvSpPr>
          <p:spPr>
            <a:xfrm rot="2700000">
              <a:off x="1547703" y="26263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4" name="Oval 4893"/>
            <p:cNvSpPr/>
            <p:nvPr/>
          </p:nvSpPr>
          <p:spPr>
            <a:xfrm rot="5340000">
              <a:off x="1569478" y="27015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5" name="Oval 4894"/>
            <p:cNvSpPr/>
            <p:nvPr/>
          </p:nvSpPr>
          <p:spPr>
            <a:xfrm rot="6720000">
              <a:off x="1567052" y="27349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6" name="Oval 4895"/>
            <p:cNvSpPr/>
            <p:nvPr/>
          </p:nvSpPr>
          <p:spPr>
            <a:xfrm rot="8100000">
              <a:off x="1545438" y="27797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7" name="Oval 4896"/>
            <p:cNvSpPr/>
            <p:nvPr/>
          </p:nvSpPr>
          <p:spPr>
            <a:xfrm>
              <a:off x="1470851" y="27982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8" name="Oval 4897"/>
            <p:cNvSpPr/>
            <p:nvPr/>
          </p:nvSpPr>
          <p:spPr>
            <a:xfrm rot="9420000">
              <a:off x="1513385" y="27959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9" name="Oval 4898"/>
            <p:cNvSpPr/>
            <p:nvPr/>
          </p:nvSpPr>
          <p:spPr>
            <a:xfrm rot="1320000">
              <a:off x="1447617" y="27688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0" name="Oval 4899"/>
            <p:cNvSpPr/>
            <p:nvPr/>
          </p:nvSpPr>
          <p:spPr>
            <a:xfrm rot="4020000">
              <a:off x="1406395" y="27363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1" name="Oval 4900"/>
            <p:cNvSpPr/>
            <p:nvPr/>
          </p:nvSpPr>
          <p:spPr>
            <a:xfrm rot="2700000">
              <a:off x="1419571" y="27638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2" name="Oval 4901"/>
            <p:cNvSpPr/>
            <p:nvPr/>
          </p:nvSpPr>
          <p:spPr>
            <a:xfrm rot="5340000">
              <a:off x="1409312" y="27015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3" name="Oval 4902"/>
            <p:cNvSpPr/>
            <p:nvPr/>
          </p:nvSpPr>
          <p:spPr>
            <a:xfrm rot="6720000">
              <a:off x="1406886" y="26524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4" name="Oval 4903"/>
            <p:cNvSpPr/>
            <p:nvPr/>
          </p:nvSpPr>
          <p:spPr>
            <a:xfrm rot="8100000">
              <a:off x="1417305" y="26422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5" name="Oval 4904"/>
            <p:cNvSpPr/>
            <p:nvPr/>
          </p:nvSpPr>
          <p:spPr>
            <a:xfrm rot="9420000">
              <a:off x="1449318" y="26034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7" name="Oval 4906"/>
            <p:cNvSpPr/>
            <p:nvPr/>
          </p:nvSpPr>
          <p:spPr>
            <a:xfrm>
              <a:off x="785051" y="29105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8" name="Oval 4907"/>
            <p:cNvSpPr/>
            <p:nvPr/>
          </p:nvSpPr>
          <p:spPr>
            <a:xfrm rot="1320000">
              <a:off x="825884" y="29086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9" name="Oval 4908"/>
            <p:cNvSpPr/>
            <p:nvPr/>
          </p:nvSpPr>
          <p:spPr>
            <a:xfrm rot="4020000">
              <a:off x="880761" y="29586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0" name="Oval 4909"/>
            <p:cNvSpPr/>
            <p:nvPr/>
          </p:nvSpPr>
          <p:spPr>
            <a:xfrm rot="2700000">
              <a:off x="861903" y="29311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1" name="Oval 4910"/>
            <p:cNvSpPr/>
            <p:nvPr/>
          </p:nvSpPr>
          <p:spPr>
            <a:xfrm rot="5340000">
              <a:off x="883678" y="30063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2" name="Oval 4911"/>
            <p:cNvSpPr/>
            <p:nvPr/>
          </p:nvSpPr>
          <p:spPr>
            <a:xfrm rot="6720000">
              <a:off x="881252" y="30397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3" name="Oval 4912"/>
            <p:cNvSpPr/>
            <p:nvPr/>
          </p:nvSpPr>
          <p:spPr>
            <a:xfrm rot="8100000">
              <a:off x="859638" y="30845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4" name="Oval 4913"/>
            <p:cNvSpPr/>
            <p:nvPr/>
          </p:nvSpPr>
          <p:spPr>
            <a:xfrm>
              <a:off x="785051" y="31030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5" name="Oval 4914"/>
            <p:cNvSpPr/>
            <p:nvPr/>
          </p:nvSpPr>
          <p:spPr>
            <a:xfrm rot="9420000">
              <a:off x="827585" y="31007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6" name="Oval 4915"/>
            <p:cNvSpPr/>
            <p:nvPr/>
          </p:nvSpPr>
          <p:spPr>
            <a:xfrm rot="1320000">
              <a:off x="761817" y="30736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7" name="Oval 4916"/>
            <p:cNvSpPr/>
            <p:nvPr/>
          </p:nvSpPr>
          <p:spPr>
            <a:xfrm rot="4020000">
              <a:off x="720595" y="30411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8" name="Oval 4917"/>
            <p:cNvSpPr/>
            <p:nvPr/>
          </p:nvSpPr>
          <p:spPr>
            <a:xfrm rot="2700000">
              <a:off x="733771" y="30686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9" name="Oval 4918"/>
            <p:cNvSpPr/>
            <p:nvPr/>
          </p:nvSpPr>
          <p:spPr>
            <a:xfrm rot="5340000">
              <a:off x="723512" y="30063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0" name="Oval 4919"/>
            <p:cNvSpPr/>
            <p:nvPr/>
          </p:nvSpPr>
          <p:spPr>
            <a:xfrm rot="6720000">
              <a:off x="721086" y="29572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1" name="Oval 4920"/>
            <p:cNvSpPr/>
            <p:nvPr/>
          </p:nvSpPr>
          <p:spPr>
            <a:xfrm rot="8100000">
              <a:off x="731505" y="29470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2" name="Oval 4921"/>
            <p:cNvSpPr/>
            <p:nvPr/>
          </p:nvSpPr>
          <p:spPr>
            <a:xfrm rot="9420000">
              <a:off x="763518" y="29082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4" name="Oval 4923"/>
            <p:cNvSpPr/>
            <p:nvPr/>
          </p:nvSpPr>
          <p:spPr>
            <a:xfrm>
              <a:off x="1610621" y="22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5" name="Oval 4924"/>
            <p:cNvSpPr/>
            <p:nvPr/>
          </p:nvSpPr>
          <p:spPr>
            <a:xfrm rot="1320000">
              <a:off x="1651454" y="4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6" name="Oval 4925"/>
            <p:cNvSpPr/>
            <p:nvPr/>
          </p:nvSpPr>
          <p:spPr>
            <a:xfrm rot="4020000">
              <a:off x="1706331" y="504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7" name="Oval 4926"/>
            <p:cNvSpPr/>
            <p:nvPr/>
          </p:nvSpPr>
          <p:spPr>
            <a:xfrm rot="2700000">
              <a:off x="1687473" y="229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8" name="Oval 4927"/>
            <p:cNvSpPr/>
            <p:nvPr/>
          </p:nvSpPr>
          <p:spPr>
            <a:xfrm rot="5340000">
              <a:off x="1709248" y="981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9" name="Oval 4928"/>
            <p:cNvSpPr/>
            <p:nvPr/>
          </p:nvSpPr>
          <p:spPr>
            <a:xfrm rot="6720000">
              <a:off x="1706822" y="1314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0" name="Oval 4929"/>
            <p:cNvSpPr/>
            <p:nvPr/>
          </p:nvSpPr>
          <p:spPr>
            <a:xfrm rot="8100000">
              <a:off x="1685208" y="1763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1" name="Oval 4930"/>
            <p:cNvSpPr/>
            <p:nvPr/>
          </p:nvSpPr>
          <p:spPr>
            <a:xfrm>
              <a:off x="1610621" y="1947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2" name="Oval 4931"/>
            <p:cNvSpPr/>
            <p:nvPr/>
          </p:nvSpPr>
          <p:spPr>
            <a:xfrm rot="9420000">
              <a:off x="1653155" y="1925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3" name="Oval 4932"/>
            <p:cNvSpPr/>
            <p:nvPr/>
          </p:nvSpPr>
          <p:spPr>
            <a:xfrm rot="1320000">
              <a:off x="1587387" y="1654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4" name="Oval 4933"/>
            <p:cNvSpPr/>
            <p:nvPr/>
          </p:nvSpPr>
          <p:spPr>
            <a:xfrm rot="4020000">
              <a:off x="1546165" y="1329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5" name="Oval 4934"/>
            <p:cNvSpPr/>
            <p:nvPr/>
          </p:nvSpPr>
          <p:spPr>
            <a:xfrm rot="2700000">
              <a:off x="1559341" y="1604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6" name="Oval 4935"/>
            <p:cNvSpPr/>
            <p:nvPr/>
          </p:nvSpPr>
          <p:spPr>
            <a:xfrm rot="5340000">
              <a:off x="1549082" y="981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7" name="Oval 4936"/>
            <p:cNvSpPr/>
            <p:nvPr/>
          </p:nvSpPr>
          <p:spPr>
            <a:xfrm rot="6720000">
              <a:off x="1546656" y="489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8" name="Oval 4937"/>
            <p:cNvSpPr/>
            <p:nvPr/>
          </p:nvSpPr>
          <p:spPr>
            <a:xfrm rot="8100000">
              <a:off x="1557075" y="388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9" name="Oval 4938"/>
            <p:cNvSpPr/>
            <p:nvPr/>
          </p:nvSpPr>
          <p:spPr>
            <a:xfrm rot="9420000">
              <a:off x="1589088" y="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1" name="Oval 4940"/>
            <p:cNvSpPr/>
            <p:nvPr/>
          </p:nvSpPr>
          <p:spPr>
            <a:xfrm>
              <a:off x="1540736" y="4657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2" name="Oval 4941"/>
            <p:cNvSpPr/>
            <p:nvPr/>
          </p:nvSpPr>
          <p:spPr>
            <a:xfrm rot="1320000">
              <a:off x="1581569" y="4639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3" name="Oval 4942"/>
            <p:cNvSpPr/>
            <p:nvPr/>
          </p:nvSpPr>
          <p:spPr>
            <a:xfrm rot="4020000">
              <a:off x="1636446" y="5139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4" name="Oval 4943"/>
            <p:cNvSpPr/>
            <p:nvPr/>
          </p:nvSpPr>
          <p:spPr>
            <a:xfrm rot="2700000">
              <a:off x="1617588" y="4864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5" name="Oval 4944"/>
            <p:cNvSpPr/>
            <p:nvPr/>
          </p:nvSpPr>
          <p:spPr>
            <a:xfrm rot="5340000">
              <a:off x="1639363" y="5616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6" name="Oval 4945"/>
            <p:cNvSpPr/>
            <p:nvPr/>
          </p:nvSpPr>
          <p:spPr>
            <a:xfrm rot="6720000">
              <a:off x="1636937" y="5950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7" name="Oval 4946"/>
            <p:cNvSpPr/>
            <p:nvPr/>
          </p:nvSpPr>
          <p:spPr>
            <a:xfrm rot="8100000">
              <a:off x="1615323" y="6398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8" name="Oval 4947"/>
            <p:cNvSpPr/>
            <p:nvPr/>
          </p:nvSpPr>
          <p:spPr>
            <a:xfrm>
              <a:off x="1540736" y="6583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9" name="Oval 4948"/>
            <p:cNvSpPr/>
            <p:nvPr/>
          </p:nvSpPr>
          <p:spPr>
            <a:xfrm rot="9420000">
              <a:off x="1583270" y="6560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0" name="Oval 4949"/>
            <p:cNvSpPr/>
            <p:nvPr/>
          </p:nvSpPr>
          <p:spPr>
            <a:xfrm rot="1320000">
              <a:off x="1517502" y="6289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1" name="Oval 4950"/>
            <p:cNvSpPr/>
            <p:nvPr/>
          </p:nvSpPr>
          <p:spPr>
            <a:xfrm rot="4020000">
              <a:off x="1476280" y="5964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2" name="Oval 4951"/>
            <p:cNvSpPr/>
            <p:nvPr/>
          </p:nvSpPr>
          <p:spPr>
            <a:xfrm rot="2700000">
              <a:off x="1489456" y="6239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3" name="Oval 4952"/>
            <p:cNvSpPr/>
            <p:nvPr/>
          </p:nvSpPr>
          <p:spPr>
            <a:xfrm rot="5340000">
              <a:off x="1479197" y="5616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4" name="Oval 4953"/>
            <p:cNvSpPr/>
            <p:nvPr/>
          </p:nvSpPr>
          <p:spPr>
            <a:xfrm rot="6720000">
              <a:off x="1476771" y="5124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5" name="Oval 4954"/>
            <p:cNvSpPr/>
            <p:nvPr/>
          </p:nvSpPr>
          <p:spPr>
            <a:xfrm rot="8100000">
              <a:off x="1487190" y="5023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6" name="Oval 4955"/>
            <p:cNvSpPr/>
            <p:nvPr/>
          </p:nvSpPr>
          <p:spPr>
            <a:xfrm rot="9420000">
              <a:off x="1519203" y="4635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8" name="Oval 4957"/>
            <p:cNvSpPr/>
            <p:nvPr/>
          </p:nvSpPr>
          <p:spPr>
            <a:xfrm>
              <a:off x="2156651" y="6245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9" name="Oval 4958"/>
            <p:cNvSpPr/>
            <p:nvPr/>
          </p:nvSpPr>
          <p:spPr>
            <a:xfrm rot="1320000">
              <a:off x="2197484" y="6226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0" name="Oval 4959"/>
            <p:cNvSpPr/>
            <p:nvPr/>
          </p:nvSpPr>
          <p:spPr>
            <a:xfrm rot="4020000">
              <a:off x="2252361" y="6726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1" name="Oval 4960"/>
            <p:cNvSpPr/>
            <p:nvPr/>
          </p:nvSpPr>
          <p:spPr>
            <a:xfrm rot="2700000">
              <a:off x="2233503" y="6451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2" name="Oval 4961"/>
            <p:cNvSpPr/>
            <p:nvPr/>
          </p:nvSpPr>
          <p:spPr>
            <a:xfrm rot="5340000">
              <a:off x="2255278" y="7203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3" name="Oval 4962"/>
            <p:cNvSpPr/>
            <p:nvPr/>
          </p:nvSpPr>
          <p:spPr>
            <a:xfrm rot="6720000">
              <a:off x="2252852" y="7537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4" name="Oval 4963"/>
            <p:cNvSpPr/>
            <p:nvPr/>
          </p:nvSpPr>
          <p:spPr>
            <a:xfrm rot="8100000">
              <a:off x="2231238" y="7985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5" name="Oval 4964"/>
            <p:cNvSpPr/>
            <p:nvPr/>
          </p:nvSpPr>
          <p:spPr>
            <a:xfrm>
              <a:off x="2156651" y="8170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6" name="Oval 4965"/>
            <p:cNvSpPr/>
            <p:nvPr/>
          </p:nvSpPr>
          <p:spPr>
            <a:xfrm rot="9420000">
              <a:off x="2199185" y="8147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7" name="Oval 4966"/>
            <p:cNvSpPr/>
            <p:nvPr/>
          </p:nvSpPr>
          <p:spPr>
            <a:xfrm rot="1320000">
              <a:off x="2133417" y="7876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8" name="Oval 4967"/>
            <p:cNvSpPr/>
            <p:nvPr/>
          </p:nvSpPr>
          <p:spPr>
            <a:xfrm rot="4020000">
              <a:off x="2092195" y="7551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9" name="Oval 4968"/>
            <p:cNvSpPr/>
            <p:nvPr/>
          </p:nvSpPr>
          <p:spPr>
            <a:xfrm rot="2700000">
              <a:off x="2105371" y="7826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0" name="Oval 4969"/>
            <p:cNvSpPr/>
            <p:nvPr/>
          </p:nvSpPr>
          <p:spPr>
            <a:xfrm rot="5340000">
              <a:off x="2095112" y="7203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1" name="Oval 4970"/>
            <p:cNvSpPr/>
            <p:nvPr/>
          </p:nvSpPr>
          <p:spPr>
            <a:xfrm rot="6720000">
              <a:off x="2092686" y="6712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2" name="Oval 4971"/>
            <p:cNvSpPr/>
            <p:nvPr/>
          </p:nvSpPr>
          <p:spPr>
            <a:xfrm rot="8100000">
              <a:off x="2103105" y="6610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3" name="Oval 4972"/>
            <p:cNvSpPr/>
            <p:nvPr/>
          </p:nvSpPr>
          <p:spPr>
            <a:xfrm rot="9420000">
              <a:off x="2135118" y="6222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5" name="Oval 4974"/>
            <p:cNvSpPr/>
            <p:nvPr/>
          </p:nvSpPr>
          <p:spPr>
            <a:xfrm>
              <a:off x="3744221" y="12214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6" name="Oval 4975"/>
            <p:cNvSpPr/>
            <p:nvPr/>
          </p:nvSpPr>
          <p:spPr>
            <a:xfrm rot="1320000">
              <a:off x="3785054" y="12196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7" name="Oval 4976"/>
            <p:cNvSpPr/>
            <p:nvPr/>
          </p:nvSpPr>
          <p:spPr>
            <a:xfrm rot="4020000">
              <a:off x="3839931" y="12696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8" name="Oval 4977"/>
            <p:cNvSpPr/>
            <p:nvPr/>
          </p:nvSpPr>
          <p:spPr>
            <a:xfrm rot="2700000">
              <a:off x="3821073" y="12421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9" name="Oval 4978"/>
            <p:cNvSpPr/>
            <p:nvPr/>
          </p:nvSpPr>
          <p:spPr>
            <a:xfrm rot="5340000">
              <a:off x="3842848" y="13173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0" name="Oval 4979"/>
            <p:cNvSpPr/>
            <p:nvPr/>
          </p:nvSpPr>
          <p:spPr>
            <a:xfrm rot="6720000">
              <a:off x="3840422" y="13506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1" name="Oval 4980"/>
            <p:cNvSpPr/>
            <p:nvPr/>
          </p:nvSpPr>
          <p:spPr>
            <a:xfrm rot="8100000">
              <a:off x="3818808" y="13955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2" name="Oval 4981"/>
            <p:cNvSpPr/>
            <p:nvPr/>
          </p:nvSpPr>
          <p:spPr>
            <a:xfrm>
              <a:off x="3744221" y="14139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3" name="Oval 4982"/>
            <p:cNvSpPr/>
            <p:nvPr/>
          </p:nvSpPr>
          <p:spPr>
            <a:xfrm rot="9420000">
              <a:off x="3786755" y="14117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4" name="Oval 4983"/>
            <p:cNvSpPr/>
            <p:nvPr/>
          </p:nvSpPr>
          <p:spPr>
            <a:xfrm rot="1320000">
              <a:off x="3720987" y="13846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5" name="Oval 4984"/>
            <p:cNvSpPr/>
            <p:nvPr/>
          </p:nvSpPr>
          <p:spPr>
            <a:xfrm rot="4020000">
              <a:off x="3679765" y="13521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6" name="Oval 4985"/>
            <p:cNvSpPr/>
            <p:nvPr/>
          </p:nvSpPr>
          <p:spPr>
            <a:xfrm rot="2700000">
              <a:off x="3692941" y="13796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7" name="Oval 4986"/>
            <p:cNvSpPr/>
            <p:nvPr/>
          </p:nvSpPr>
          <p:spPr>
            <a:xfrm rot="5340000">
              <a:off x="3682682" y="13173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8" name="Oval 4987"/>
            <p:cNvSpPr/>
            <p:nvPr/>
          </p:nvSpPr>
          <p:spPr>
            <a:xfrm rot="6720000">
              <a:off x="3680256" y="12681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9" name="Oval 4988"/>
            <p:cNvSpPr/>
            <p:nvPr/>
          </p:nvSpPr>
          <p:spPr>
            <a:xfrm rot="8100000">
              <a:off x="3690675" y="12580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0" name="Oval 4989"/>
            <p:cNvSpPr/>
            <p:nvPr/>
          </p:nvSpPr>
          <p:spPr>
            <a:xfrm rot="9420000">
              <a:off x="3722688" y="12192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2" name="Oval 4991"/>
            <p:cNvSpPr/>
            <p:nvPr/>
          </p:nvSpPr>
          <p:spPr>
            <a:xfrm>
              <a:off x="1851851" y="9293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3" name="Oval 4992"/>
            <p:cNvSpPr/>
            <p:nvPr/>
          </p:nvSpPr>
          <p:spPr>
            <a:xfrm rot="1320000">
              <a:off x="1892684" y="9274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4" name="Oval 4993"/>
            <p:cNvSpPr/>
            <p:nvPr/>
          </p:nvSpPr>
          <p:spPr>
            <a:xfrm rot="4020000">
              <a:off x="1947561" y="9774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5" name="Oval 4994"/>
            <p:cNvSpPr/>
            <p:nvPr/>
          </p:nvSpPr>
          <p:spPr>
            <a:xfrm rot="2700000">
              <a:off x="1928703" y="9499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6" name="Oval 4995"/>
            <p:cNvSpPr/>
            <p:nvPr/>
          </p:nvSpPr>
          <p:spPr>
            <a:xfrm rot="5340000">
              <a:off x="1950478" y="10251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7" name="Oval 4996"/>
            <p:cNvSpPr/>
            <p:nvPr/>
          </p:nvSpPr>
          <p:spPr>
            <a:xfrm rot="6720000">
              <a:off x="1948052" y="10585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8" name="Oval 4997"/>
            <p:cNvSpPr/>
            <p:nvPr/>
          </p:nvSpPr>
          <p:spPr>
            <a:xfrm rot="8100000">
              <a:off x="1926438" y="11033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9" name="Oval 4998"/>
            <p:cNvSpPr/>
            <p:nvPr/>
          </p:nvSpPr>
          <p:spPr>
            <a:xfrm>
              <a:off x="1851851" y="11218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0" name="Oval 4999"/>
            <p:cNvSpPr/>
            <p:nvPr/>
          </p:nvSpPr>
          <p:spPr>
            <a:xfrm rot="9420000">
              <a:off x="1894385" y="11195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1" name="Oval 5000"/>
            <p:cNvSpPr/>
            <p:nvPr/>
          </p:nvSpPr>
          <p:spPr>
            <a:xfrm rot="1320000">
              <a:off x="1828617" y="10924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2" name="Oval 5001"/>
            <p:cNvSpPr/>
            <p:nvPr/>
          </p:nvSpPr>
          <p:spPr>
            <a:xfrm rot="4020000">
              <a:off x="1787395" y="10599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3" name="Oval 5002"/>
            <p:cNvSpPr/>
            <p:nvPr/>
          </p:nvSpPr>
          <p:spPr>
            <a:xfrm rot="2700000">
              <a:off x="1800571" y="10874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4" name="Oval 5003"/>
            <p:cNvSpPr/>
            <p:nvPr/>
          </p:nvSpPr>
          <p:spPr>
            <a:xfrm rot="5340000">
              <a:off x="1790312" y="10251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5" name="Oval 5004"/>
            <p:cNvSpPr/>
            <p:nvPr/>
          </p:nvSpPr>
          <p:spPr>
            <a:xfrm rot="6720000">
              <a:off x="1787886" y="9760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6" name="Oval 5005"/>
            <p:cNvSpPr/>
            <p:nvPr/>
          </p:nvSpPr>
          <p:spPr>
            <a:xfrm rot="8100000">
              <a:off x="1798305" y="9658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7" name="Oval 5006"/>
            <p:cNvSpPr/>
            <p:nvPr/>
          </p:nvSpPr>
          <p:spPr>
            <a:xfrm rot="9420000">
              <a:off x="1830318" y="9270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9" name="Oval 5008"/>
            <p:cNvSpPr/>
            <p:nvPr/>
          </p:nvSpPr>
          <p:spPr>
            <a:xfrm>
              <a:off x="2906021" y="16786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0" name="Oval 5009"/>
            <p:cNvSpPr/>
            <p:nvPr/>
          </p:nvSpPr>
          <p:spPr>
            <a:xfrm rot="1320000">
              <a:off x="2946854" y="16768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1" name="Oval 5010"/>
            <p:cNvSpPr/>
            <p:nvPr/>
          </p:nvSpPr>
          <p:spPr>
            <a:xfrm rot="4020000">
              <a:off x="3001731" y="17268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2" name="Oval 5011"/>
            <p:cNvSpPr/>
            <p:nvPr/>
          </p:nvSpPr>
          <p:spPr>
            <a:xfrm rot="2700000">
              <a:off x="2982873" y="1699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3" name="Oval 5012"/>
            <p:cNvSpPr/>
            <p:nvPr/>
          </p:nvSpPr>
          <p:spPr>
            <a:xfrm rot="5340000">
              <a:off x="3004648" y="1774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4" name="Oval 5013"/>
            <p:cNvSpPr/>
            <p:nvPr/>
          </p:nvSpPr>
          <p:spPr>
            <a:xfrm rot="6720000">
              <a:off x="3002222" y="18078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5" name="Oval 5014"/>
            <p:cNvSpPr/>
            <p:nvPr/>
          </p:nvSpPr>
          <p:spPr>
            <a:xfrm rot="8100000">
              <a:off x="2980608" y="18527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6" name="Oval 5015"/>
            <p:cNvSpPr/>
            <p:nvPr/>
          </p:nvSpPr>
          <p:spPr>
            <a:xfrm>
              <a:off x="2906021" y="18711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7" name="Oval 5016"/>
            <p:cNvSpPr/>
            <p:nvPr/>
          </p:nvSpPr>
          <p:spPr>
            <a:xfrm rot="9420000">
              <a:off x="2948555" y="18689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8" name="Oval 5017"/>
            <p:cNvSpPr/>
            <p:nvPr/>
          </p:nvSpPr>
          <p:spPr>
            <a:xfrm rot="1320000">
              <a:off x="2882787" y="18418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9" name="Oval 5018"/>
            <p:cNvSpPr/>
            <p:nvPr/>
          </p:nvSpPr>
          <p:spPr>
            <a:xfrm rot="4020000">
              <a:off x="2841565" y="18093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0" name="Oval 5019"/>
            <p:cNvSpPr/>
            <p:nvPr/>
          </p:nvSpPr>
          <p:spPr>
            <a:xfrm rot="2700000">
              <a:off x="2854741" y="18368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1" name="Oval 5020"/>
            <p:cNvSpPr/>
            <p:nvPr/>
          </p:nvSpPr>
          <p:spPr>
            <a:xfrm rot="5340000">
              <a:off x="2844482" y="1774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2" name="Oval 5021"/>
            <p:cNvSpPr/>
            <p:nvPr/>
          </p:nvSpPr>
          <p:spPr>
            <a:xfrm rot="6720000">
              <a:off x="2842056" y="17253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3" name="Oval 5022"/>
            <p:cNvSpPr/>
            <p:nvPr/>
          </p:nvSpPr>
          <p:spPr>
            <a:xfrm rot="8100000">
              <a:off x="2852475" y="17152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4" name="Oval 5023"/>
            <p:cNvSpPr/>
            <p:nvPr/>
          </p:nvSpPr>
          <p:spPr>
            <a:xfrm rot="9420000">
              <a:off x="2884488" y="16764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6" name="Oval 5025"/>
            <p:cNvSpPr/>
            <p:nvPr/>
          </p:nvSpPr>
          <p:spPr>
            <a:xfrm>
              <a:off x="8163821" y="30502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7" name="Oval 5026"/>
            <p:cNvSpPr/>
            <p:nvPr/>
          </p:nvSpPr>
          <p:spPr>
            <a:xfrm rot="1320000">
              <a:off x="8204654" y="30484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8" name="Oval 5027"/>
            <p:cNvSpPr/>
            <p:nvPr/>
          </p:nvSpPr>
          <p:spPr>
            <a:xfrm rot="4020000">
              <a:off x="8259531" y="30984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9" name="Oval 5028"/>
            <p:cNvSpPr/>
            <p:nvPr/>
          </p:nvSpPr>
          <p:spPr>
            <a:xfrm rot="2700000">
              <a:off x="8240673" y="30709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0" name="Oval 5029"/>
            <p:cNvSpPr/>
            <p:nvPr/>
          </p:nvSpPr>
          <p:spPr>
            <a:xfrm rot="5340000">
              <a:off x="8262448" y="31461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1" name="Oval 5030"/>
            <p:cNvSpPr/>
            <p:nvPr/>
          </p:nvSpPr>
          <p:spPr>
            <a:xfrm rot="6720000">
              <a:off x="8260022" y="31794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2" name="Oval 5031"/>
            <p:cNvSpPr/>
            <p:nvPr/>
          </p:nvSpPr>
          <p:spPr>
            <a:xfrm rot="8100000">
              <a:off x="8238408" y="32243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3" name="Oval 5032"/>
            <p:cNvSpPr/>
            <p:nvPr/>
          </p:nvSpPr>
          <p:spPr>
            <a:xfrm>
              <a:off x="8163821" y="32427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4" name="Oval 5033"/>
            <p:cNvSpPr/>
            <p:nvPr/>
          </p:nvSpPr>
          <p:spPr>
            <a:xfrm rot="9420000">
              <a:off x="8206355" y="32405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5" name="Oval 5034"/>
            <p:cNvSpPr/>
            <p:nvPr/>
          </p:nvSpPr>
          <p:spPr>
            <a:xfrm rot="1320000">
              <a:off x="8140587" y="32134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6" name="Oval 5035"/>
            <p:cNvSpPr/>
            <p:nvPr/>
          </p:nvSpPr>
          <p:spPr>
            <a:xfrm rot="4020000">
              <a:off x="8099365" y="31809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7" name="Oval 5036"/>
            <p:cNvSpPr/>
            <p:nvPr/>
          </p:nvSpPr>
          <p:spPr>
            <a:xfrm rot="2700000">
              <a:off x="8112541" y="32084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8" name="Oval 5037"/>
            <p:cNvSpPr/>
            <p:nvPr/>
          </p:nvSpPr>
          <p:spPr>
            <a:xfrm rot="5340000">
              <a:off x="8102282" y="31461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9" name="Oval 5038"/>
            <p:cNvSpPr/>
            <p:nvPr/>
          </p:nvSpPr>
          <p:spPr>
            <a:xfrm rot="6720000">
              <a:off x="8099856" y="30969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0" name="Oval 5039"/>
            <p:cNvSpPr/>
            <p:nvPr/>
          </p:nvSpPr>
          <p:spPr>
            <a:xfrm rot="8100000">
              <a:off x="8110275" y="30868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1" name="Oval 5040"/>
            <p:cNvSpPr/>
            <p:nvPr/>
          </p:nvSpPr>
          <p:spPr>
            <a:xfrm rot="9420000">
              <a:off x="8142288" y="30480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3" name="Oval 5042"/>
            <p:cNvSpPr/>
            <p:nvPr/>
          </p:nvSpPr>
          <p:spPr>
            <a:xfrm>
              <a:off x="8093936" y="35137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4" name="Oval 5043"/>
            <p:cNvSpPr/>
            <p:nvPr/>
          </p:nvSpPr>
          <p:spPr>
            <a:xfrm rot="1320000">
              <a:off x="8134769" y="35119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5" name="Oval 5044"/>
            <p:cNvSpPr/>
            <p:nvPr/>
          </p:nvSpPr>
          <p:spPr>
            <a:xfrm rot="4020000">
              <a:off x="8189646" y="35619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6" name="Oval 5045"/>
            <p:cNvSpPr/>
            <p:nvPr/>
          </p:nvSpPr>
          <p:spPr>
            <a:xfrm rot="2700000">
              <a:off x="8170788" y="35344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7" name="Oval 5046"/>
            <p:cNvSpPr/>
            <p:nvPr/>
          </p:nvSpPr>
          <p:spPr>
            <a:xfrm rot="5340000">
              <a:off x="8192563" y="36096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8" name="Oval 5047"/>
            <p:cNvSpPr/>
            <p:nvPr/>
          </p:nvSpPr>
          <p:spPr>
            <a:xfrm rot="6720000">
              <a:off x="8190137" y="36430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9" name="Oval 5048"/>
            <p:cNvSpPr/>
            <p:nvPr/>
          </p:nvSpPr>
          <p:spPr>
            <a:xfrm rot="8100000">
              <a:off x="8168523" y="36878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0" name="Oval 5049"/>
            <p:cNvSpPr/>
            <p:nvPr/>
          </p:nvSpPr>
          <p:spPr>
            <a:xfrm>
              <a:off x="8093936" y="37063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1" name="Oval 5050"/>
            <p:cNvSpPr/>
            <p:nvPr/>
          </p:nvSpPr>
          <p:spPr>
            <a:xfrm rot="9420000">
              <a:off x="8136470" y="37040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2" name="Oval 5051"/>
            <p:cNvSpPr/>
            <p:nvPr/>
          </p:nvSpPr>
          <p:spPr>
            <a:xfrm rot="1320000">
              <a:off x="8070702" y="36769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3" name="Oval 5052"/>
            <p:cNvSpPr/>
            <p:nvPr/>
          </p:nvSpPr>
          <p:spPr>
            <a:xfrm rot="4020000">
              <a:off x="8029480" y="36444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4" name="Oval 5053"/>
            <p:cNvSpPr/>
            <p:nvPr/>
          </p:nvSpPr>
          <p:spPr>
            <a:xfrm rot="2700000">
              <a:off x="8042656" y="36719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5" name="Oval 5054"/>
            <p:cNvSpPr/>
            <p:nvPr/>
          </p:nvSpPr>
          <p:spPr>
            <a:xfrm rot="5340000">
              <a:off x="8032397" y="36096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6" name="Oval 5055"/>
            <p:cNvSpPr/>
            <p:nvPr/>
          </p:nvSpPr>
          <p:spPr>
            <a:xfrm rot="6720000">
              <a:off x="8029971" y="35604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7" name="Oval 5056"/>
            <p:cNvSpPr/>
            <p:nvPr/>
          </p:nvSpPr>
          <p:spPr>
            <a:xfrm rot="8100000">
              <a:off x="8040390" y="35503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8" name="Oval 5057"/>
            <p:cNvSpPr/>
            <p:nvPr/>
          </p:nvSpPr>
          <p:spPr>
            <a:xfrm rot="9420000">
              <a:off x="8072403" y="35115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0" name="Oval 5059"/>
            <p:cNvSpPr/>
            <p:nvPr/>
          </p:nvSpPr>
          <p:spPr>
            <a:xfrm>
              <a:off x="8709851" y="36725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1" name="Oval 5060"/>
            <p:cNvSpPr/>
            <p:nvPr/>
          </p:nvSpPr>
          <p:spPr>
            <a:xfrm rot="1320000">
              <a:off x="8750684" y="36706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2" name="Oval 5061"/>
            <p:cNvSpPr/>
            <p:nvPr/>
          </p:nvSpPr>
          <p:spPr>
            <a:xfrm rot="4020000">
              <a:off x="8805561" y="37206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3" name="Oval 5062"/>
            <p:cNvSpPr/>
            <p:nvPr/>
          </p:nvSpPr>
          <p:spPr>
            <a:xfrm rot="2700000">
              <a:off x="8786703" y="36931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4" name="Oval 5063"/>
            <p:cNvSpPr/>
            <p:nvPr/>
          </p:nvSpPr>
          <p:spPr>
            <a:xfrm rot="5340000">
              <a:off x="8808478" y="37683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5" name="Oval 5064"/>
            <p:cNvSpPr/>
            <p:nvPr/>
          </p:nvSpPr>
          <p:spPr>
            <a:xfrm rot="6720000">
              <a:off x="8806052" y="38017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6" name="Oval 5065"/>
            <p:cNvSpPr/>
            <p:nvPr/>
          </p:nvSpPr>
          <p:spPr>
            <a:xfrm rot="8100000">
              <a:off x="8784438" y="38465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7" name="Oval 5066"/>
            <p:cNvSpPr/>
            <p:nvPr/>
          </p:nvSpPr>
          <p:spPr>
            <a:xfrm>
              <a:off x="8709851" y="38650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8" name="Oval 5067"/>
            <p:cNvSpPr/>
            <p:nvPr/>
          </p:nvSpPr>
          <p:spPr>
            <a:xfrm rot="9420000">
              <a:off x="8752385" y="38627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9" name="Oval 5068"/>
            <p:cNvSpPr/>
            <p:nvPr/>
          </p:nvSpPr>
          <p:spPr>
            <a:xfrm rot="1320000">
              <a:off x="8686617" y="38356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0" name="Oval 5069"/>
            <p:cNvSpPr/>
            <p:nvPr/>
          </p:nvSpPr>
          <p:spPr>
            <a:xfrm rot="4020000">
              <a:off x="8645395" y="38031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1" name="Oval 5070"/>
            <p:cNvSpPr/>
            <p:nvPr/>
          </p:nvSpPr>
          <p:spPr>
            <a:xfrm rot="2700000">
              <a:off x="8658571" y="38306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2" name="Oval 5071"/>
            <p:cNvSpPr/>
            <p:nvPr/>
          </p:nvSpPr>
          <p:spPr>
            <a:xfrm rot="5340000">
              <a:off x="8648312" y="37683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3" name="Oval 5072"/>
            <p:cNvSpPr/>
            <p:nvPr/>
          </p:nvSpPr>
          <p:spPr>
            <a:xfrm rot="6720000">
              <a:off x="8645886" y="37192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4" name="Oval 5073"/>
            <p:cNvSpPr/>
            <p:nvPr/>
          </p:nvSpPr>
          <p:spPr>
            <a:xfrm rot="8100000">
              <a:off x="8656305" y="37090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5" name="Oval 5074"/>
            <p:cNvSpPr/>
            <p:nvPr/>
          </p:nvSpPr>
          <p:spPr>
            <a:xfrm rot="9420000">
              <a:off x="8688318" y="36702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7" name="Oval 5076"/>
            <p:cNvSpPr/>
            <p:nvPr/>
          </p:nvSpPr>
          <p:spPr>
            <a:xfrm>
              <a:off x="3210821" y="43456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8" name="Oval 5077"/>
            <p:cNvSpPr/>
            <p:nvPr/>
          </p:nvSpPr>
          <p:spPr>
            <a:xfrm rot="1320000">
              <a:off x="3251654" y="43438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9" name="Oval 5078"/>
            <p:cNvSpPr/>
            <p:nvPr/>
          </p:nvSpPr>
          <p:spPr>
            <a:xfrm rot="4020000">
              <a:off x="3306531" y="43938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0" name="Oval 5079"/>
            <p:cNvSpPr/>
            <p:nvPr/>
          </p:nvSpPr>
          <p:spPr>
            <a:xfrm rot="2700000">
              <a:off x="3287673" y="43663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1" name="Oval 5080"/>
            <p:cNvSpPr/>
            <p:nvPr/>
          </p:nvSpPr>
          <p:spPr>
            <a:xfrm rot="5340000">
              <a:off x="3309448" y="4441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2" name="Oval 5081"/>
            <p:cNvSpPr/>
            <p:nvPr/>
          </p:nvSpPr>
          <p:spPr>
            <a:xfrm rot="6720000">
              <a:off x="3307022" y="44748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3" name="Oval 5082"/>
            <p:cNvSpPr/>
            <p:nvPr/>
          </p:nvSpPr>
          <p:spPr>
            <a:xfrm rot="8100000">
              <a:off x="3285408" y="45197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4" name="Oval 5083"/>
            <p:cNvSpPr/>
            <p:nvPr/>
          </p:nvSpPr>
          <p:spPr>
            <a:xfrm>
              <a:off x="3210821" y="45381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5" name="Oval 5084"/>
            <p:cNvSpPr/>
            <p:nvPr/>
          </p:nvSpPr>
          <p:spPr>
            <a:xfrm rot="9420000">
              <a:off x="3253355" y="45359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6" name="Oval 5085"/>
            <p:cNvSpPr/>
            <p:nvPr/>
          </p:nvSpPr>
          <p:spPr>
            <a:xfrm rot="1320000">
              <a:off x="3187587" y="45088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7" name="Oval 5086"/>
            <p:cNvSpPr/>
            <p:nvPr/>
          </p:nvSpPr>
          <p:spPr>
            <a:xfrm rot="4020000">
              <a:off x="3146365" y="44763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8" name="Oval 5087"/>
            <p:cNvSpPr/>
            <p:nvPr/>
          </p:nvSpPr>
          <p:spPr>
            <a:xfrm rot="2700000">
              <a:off x="3159541" y="45038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9" name="Oval 5088"/>
            <p:cNvSpPr/>
            <p:nvPr/>
          </p:nvSpPr>
          <p:spPr>
            <a:xfrm rot="5340000">
              <a:off x="3149282" y="44415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0" name="Oval 5089"/>
            <p:cNvSpPr/>
            <p:nvPr/>
          </p:nvSpPr>
          <p:spPr>
            <a:xfrm rot="6720000">
              <a:off x="3146856" y="43923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1" name="Oval 5090"/>
            <p:cNvSpPr/>
            <p:nvPr/>
          </p:nvSpPr>
          <p:spPr>
            <a:xfrm rot="8100000">
              <a:off x="3157275" y="43822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2" name="Oval 5091"/>
            <p:cNvSpPr/>
            <p:nvPr/>
          </p:nvSpPr>
          <p:spPr>
            <a:xfrm rot="9420000">
              <a:off x="3189288" y="43434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4" name="Oval 5093"/>
            <p:cNvSpPr/>
            <p:nvPr/>
          </p:nvSpPr>
          <p:spPr>
            <a:xfrm>
              <a:off x="6487421" y="36598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5" name="Oval 5094"/>
            <p:cNvSpPr/>
            <p:nvPr/>
          </p:nvSpPr>
          <p:spPr>
            <a:xfrm rot="1320000">
              <a:off x="6528254" y="36580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6" name="Oval 5095"/>
            <p:cNvSpPr/>
            <p:nvPr/>
          </p:nvSpPr>
          <p:spPr>
            <a:xfrm rot="4020000">
              <a:off x="6583131" y="37080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7" name="Oval 5096"/>
            <p:cNvSpPr/>
            <p:nvPr/>
          </p:nvSpPr>
          <p:spPr>
            <a:xfrm rot="2700000">
              <a:off x="6564273" y="3680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8" name="Oval 5097"/>
            <p:cNvSpPr/>
            <p:nvPr/>
          </p:nvSpPr>
          <p:spPr>
            <a:xfrm rot="5340000">
              <a:off x="6586048" y="3755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9" name="Oval 5098"/>
            <p:cNvSpPr/>
            <p:nvPr/>
          </p:nvSpPr>
          <p:spPr>
            <a:xfrm rot="6720000">
              <a:off x="6583622" y="37890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0" name="Oval 5099"/>
            <p:cNvSpPr/>
            <p:nvPr/>
          </p:nvSpPr>
          <p:spPr>
            <a:xfrm rot="8100000">
              <a:off x="6562008" y="38339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1" name="Oval 5100"/>
            <p:cNvSpPr/>
            <p:nvPr/>
          </p:nvSpPr>
          <p:spPr>
            <a:xfrm>
              <a:off x="6487421" y="38523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2" name="Oval 5101"/>
            <p:cNvSpPr/>
            <p:nvPr/>
          </p:nvSpPr>
          <p:spPr>
            <a:xfrm rot="9420000">
              <a:off x="6529955" y="38501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3" name="Oval 5102"/>
            <p:cNvSpPr/>
            <p:nvPr/>
          </p:nvSpPr>
          <p:spPr>
            <a:xfrm rot="1320000">
              <a:off x="6464187" y="38230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4" name="Oval 5103"/>
            <p:cNvSpPr/>
            <p:nvPr/>
          </p:nvSpPr>
          <p:spPr>
            <a:xfrm rot="4020000">
              <a:off x="6422965" y="37905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5" name="Oval 5104"/>
            <p:cNvSpPr/>
            <p:nvPr/>
          </p:nvSpPr>
          <p:spPr>
            <a:xfrm rot="2700000">
              <a:off x="6436141" y="38180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6" name="Oval 5105"/>
            <p:cNvSpPr/>
            <p:nvPr/>
          </p:nvSpPr>
          <p:spPr>
            <a:xfrm rot="5340000">
              <a:off x="6425882" y="3755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7" name="Oval 5106"/>
            <p:cNvSpPr/>
            <p:nvPr/>
          </p:nvSpPr>
          <p:spPr>
            <a:xfrm rot="6720000">
              <a:off x="6423456" y="37065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8" name="Oval 5107"/>
            <p:cNvSpPr/>
            <p:nvPr/>
          </p:nvSpPr>
          <p:spPr>
            <a:xfrm rot="8100000">
              <a:off x="6433875" y="36964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9" name="Oval 5108"/>
            <p:cNvSpPr/>
            <p:nvPr/>
          </p:nvSpPr>
          <p:spPr>
            <a:xfrm rot="9420000">
              <a:off x="6465888" y="36576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1" name="Oval 5110"/>
            <p:cNvSpPr/>
            <p:nvPr/>
          </p:nvSpPr>
          <p:spPr>
            <a:xfrm>
              <a:off x="7719251" y="42821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2" name="Oval 5111"/>
            <p:cNvSpPr/>
            <p:nvPr/>
          </p:nvSpPr>
          <p:spPr>
            <a:xfrm rot="1320000">
              <a:off x="7760084" y="42802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3" name="Oval 5112"/>
            <p:cNvSpPr/>
            <p:nvPr/>
          </p:nvSpPr>
          <p:spPr>
            <a:xfrm rot="4020000">
              <a:off x="7814961" y="43302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4" name="Oval 5113"/>
            <p:cNvSpPr/>
            <p:nvPr/>
          </p:nvSpPr>
          <p:spPr>
            <a:xfrm rot="2700000">
              <a:off x="7796103" y="43027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5" name="Oval 5114"/>
            <p:cNvSpPr/>
            <p:nvPr/>
          </p:nvSpPr>
          <p:spPr>
            <a:xfrm rot="5340000">
              <a:off x="7817878" y="43779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6" name="Oval 5115"/>
            <p:cNvSpPr/>
            <p:nvPr/>
          </p:nvSpPr>
          <p:spPr>
            <a:xfrm rot="6720000">
              <a:off x="7815452" y="44113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7" name="Oval 5116"/>
            <p:cNvSpPr/>
            <p:nvPr/>
          </p:nvSpPr>
          <p:spPr>
            <a:xfrm rot="8100000">
              <a:off x="7793838" y="44561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8" name="Oval 5117"/>
            <p:cNvSpPr/>
            <p:nvPr/>
          </p:nvSpPr>
          <p:spPr>
            <a:xfrm>
              <a:off x="7719251" y="44746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9" name="Oval 5118"/>
            <p:cNvSpPr/>
            <p:nvPr/>
          </p:nvSpPr>
          <p:spPr>
            <a:xfrm rot="9420000">
              <a:off x="7761785" y="44723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0" name="Oval 5119"/>
            <p:cNvSpPr/>
            <p:nvPr/>
          </p:nvSpPr>
          <p:spPr>
            <a:xfrm rot="1320000">
              <a:off x="7696017" y="44452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1" name="Oval 5120"/>
            <p:cNvSpPr/>
            <p:nvPr/>
          </p:nvSpPr>
          <p:spPr>
            <a:xfrm rot="4020000">
              <a:off x="7654795" y="44127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2" name="Oval 5121"/>
            <p:cNvSpPr/>
            <p:nvPr/>
          </p:nvSpPr>
          <p:spPr>
            <a:xfrm rot="2700000">
              <a:off x="7667971" y="44402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Oval 5122"/>
            <p:cNvSpPr/>
            <p:nvPr/>
          </p:nvSpPr>
          <p:spPr>
            <a:xfrm rot="5340000">
              <a:off x="7657712" y="43779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4" name="Oval 5123"/>
            <p:cNvSpPr/>
            <p:nvPr/>
          </p:nvSpPr>
          <p:spPr>
            <a:xfrm rot="6720000">
              <a:off x="7655286" y="43288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5" name="Oval 5124"/>
            <p:cNvSpPr/>
            <p:nvPr/>
          </p:nvSpPr>
          <p:spPr>
            <a:xfrm rot="8100000">
              <a:off x="7665705" y="43186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6" name="Oval 5125"/>
            <p:cNvSpPr/>
            <p:nvPr/>
          </p:nvSpPr>
          <p:spPr>
            <a:xfrm rot="9420000">
              <a:off x="7697718" y="42798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8" name="Oval 5127"/>
            <p:cNvSpPr/>
            <p:nvPr/>
          </p:nvSpPr>
          <p:spPr>
            <a:xfrm>
              <a:off x="477100" y="5792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9" name="Oval 5128"/>
            <p:cNvSpPr/>
            <p:nvPr/>
          </p:nvSpPr>
          <p:spPr>
            <a:xfrm rot="1320000">
              <a:off x="501200" y="5791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0" name="Oval 5129"/>
            <p:cNvSpPr/>
            <p:nvPr/>
          </p:nvSpPr>
          <p:spPr>
            <a:xfrm rot="4020000">
              <a:off x="533590" y="5820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1" name="Oval 5130"/>
            <p:cNvSpPr/>
            <p:nvPr/>
          </p:nvSpPr>
          <p:spPr>
            <a:xfrm rot="2700000">
              <a:off x="522459" y="5804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2" name="Oval 5131"/>
            <p:cNvSpPr/>
            <p:nvPr/>
          </p:nvSpPr>
          <p:spPr>
            <a:xfrm rot="5340000">
              <a:off x="535311"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3" name="Oval 5132"/>
            <p:cNvSpPr/>
            <p:nvPr/>
          </p:nvSpPr>
          <p:spPr>
            <a:xfrm rot="6720000">
              <a:off x="533879" y="5868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4" name="Oval 5133"/>
            <p:cNvSpPr/>
            <p:nvPr/>
          </p:nvSpPr>
          <p:spPr>
            <a:xfrm rot="8100000">
              <a:off x="521122" y="5895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5" name="Oval 5134"/>
            <p:cNvSpPr/>
            <p:nvPr/>
          </p:nvSpPr>
          <p:spPr>
            <a:xfrm>
              <a:off x="477100" y="5906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6" name="Oval 5135"/>
            <p:cNvSpPr/>
            <p:nvPr/>
          </p:nvSpPr>
          <p:spPr>
            <a:xfrm rot="9420000">
              <a:off x="502204" y="5904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7" name="Oval 5136"/>
            <p:cNvSpPr/>
            <p:nvPr/>
          </p:nvSpPr>
          <p:spPr>
            <a:xfrm rot="1320000">
              <a:off x="463387" y="5888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8" name="Oval 5137"/>
            <p:cNvSpPr/>
            <p:nvPr/>
          </p:nvSpPr>
          <p:spPr>
            <a:xfrm rot="4020000">
              <a:off x="439057" y="5869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9" name="Oval 5138"/>
            <p:cNvSpPr/>
            <p:nvPr/>
          </p:nvSpPr>
          <p:spPr>
            <a:xfrm rot="2700000">
              <a:off x="446833" y="5885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0" name="Oval 5139"/>
            <p:cNvSpPr/>
            <p:nvPr/>
          </p:nvSpPr>
          <p:spPr>
            <a:xfrm rot="5340000">
              <a:off x="440779" y="5849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1" name="Oval 5140"/>
            <p:cNvSpPr/>
            <p:nvPr/>
          </p:nvSpPr>
          <p:spPr>
            <a:xfrm rot="6720000">
              <a:off x="439346" y="5820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2" name="Oval 5141"/>
            <p:cNvSpPr/>
            <p:nvPr/>
          </p:nvSpPr>
          <p:spPr>
            <a:xfrm rot="8100000">
              <a:off x="445496" y="5814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3" name="Oval 5142"/>
            <p:cNvSpPr/>
            <p:nvPr/>
          </p:nvSpPr>
          <p:spPr>
            <a:xfrm rot="9420000">
              <a:off x="464391" y="5791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4" name="Oval 5143"/>
            <p:cNvSpPr/>
            <p:nvPr/>
          </p:nvSpPr>
          <p:spPr>
            <a:xfrm>
              <a:off x="456626" y="5872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6" name="Oval 5145"/>
            <p:cNvSpPr/>
            <p:nvPr/>
          </p:nvSpPr>
          <p:spPr>
            <a:xfrm>
              <a:off x="705700" y="571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7" name="Oval 5146"/>
            <p:cNvSpPr/>
            <p:nvPr/>
          </p:nvSpPr>
          <p:spPr>
            <a:xfrm rot="1320000">
              <a:off x="729800" y="571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8" name="Oval 5147"/>
            <p:cNvSpPr/>
            <p:nvPr/>
          </p:nvSpPr>
          <p:spPr>
            <a:xfrm rot="4020000">
              <a:off x="762190" y="574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9" name="Oval 5148"/>
            <p:cNvSpPr/>
            <p:nvPr/>
          </p:nvSpPr>
          <p:spPr>
            <a:xfrm rot="2700000">
              <a:off x="751059" y="572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0" name="Oval 5149"/>
            <p:cNvSpPr/>
            <p:nvPr/>
          </p:nvSpPr>
          <p:spPr>
            <a:xfrm rot="5340000">
              <a:off x="763911"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1" name="Oval 5150"/>
            <p:cNvSpPr/>
            <p:nvPr/>
          </p:nvSpPr>
          <p:spPr>
            <a:xfrm rot="6720000">
              <a:off x="762479" y="579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2" name="Oval 5151"/>
            <p:cNvSpPr/>
            <p:nvPr/>
          </p:nvSpPr>
          <p:spPr>
            <a:xfrm rot="8100000">
              <a:off x="749722" y="581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3" name="Oval 5152"/>
            <p:cNvSpPr/>
            <p:nvPr/>
          </p:nvSpPr>
          <p:spPr>
            <a:xfrm>
              <a:off x="705700" y="582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4" name="Oval 5153"/>
            <p:cNvSpPr/>
            <p:nvPr/>
          </p:nvSpPr>
          <p:spPr>
            <a:xfrm rot="9420000">
              <a:off x="730804" y="582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5" name="Oval 5154"/>
            <p:cNvSpPr/>
            <p:nvPr/>
          </p:nvSpPr>
          <p:spPr>
            <a:xfrm rot="1320000">
              <a:off x="691987" y="581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6" name="Oval 5155"/>
            <p:cNvSpPr/>
            <p:nvPr/>
          </p:nvSpPr>
          <p:spPr>
            <a:xfrm rot="4020000">
              <a:off x="667657" y="579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7" name="Oval 5156"/>
            <p:cNvSpPr/>
            <p:nvPr/>
          </p:nvSpPr>
          <p:spPr>
            <a:xfrm rot="2700000">
              <a:off x="675433" y="580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8" name="Oval 5157"/>
            <p:cNvSpPr/>
            <p:nvPr/>
          </p:nvSpPr>
          <p:spPr>
            <a:xfrm rot="5340000">
              <a:off x="669379"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9" name="Oval 5158"/>
            <p:cNvSpPr/>
            <p:nvPr/>
          </p:nvSpPr>
          <p:spPr>
            <a:xfrm rot="6720000">
              <a:off x="667946" y="574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0" name="Oval 5159"/>
            <p:cNvSpPr/>
            <p:nvPr/>
          </p:nvSpPr>
          <p:spPr>
            <a:xfrm rot="8100000">
              <a:off x="674096" y="573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1" name="Oval 5160"/>
            <p:cNvSpPr/>
            <p:nvPr/>
          </p:nvSpPr>
          <p:spPr>
            <a:xfrm rot="9420000">
              <a:off x="692991" y="571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2" name="Oval 5161"/>
            <p:cNvSpPr/>
            <p:nvPr/>
          </p:nvSpPr>
          <p:spPr>
            <a:xfrm>
              <a:off x="685226" y="579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4" name="Oval 5163"/>
            <p:cNvSpPr/>
            <p:nvPr/>
          </p:nvSpPr>
          <p:spPr>
            <a:xfrm>
              <a:off x="629500" y="602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5" name="Oval 5164"/>
            <p:cNvSpPr/>
            <p:nvPr/>
          </p:nvSpPr>
          <p:spPr>
            <a:xfrm rot="1320000">
              <a:off x="653600" y="602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6" name="Oval 5165"/>
            <p:cNvSpPr/>
            <p:nvPr/>
          </p:nvSpPr>
          <p:spPr>
            <a:xfrm rot="4020000">
              <a:off x="685990" y="604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7" name="Oval 5166"/>
            <p:cNvSpPr/>
            <p:nvPr/>
          </p:nvSpPr>
          <p:spPr>
            <a:xfrm rot="2700000">
              <a:off x="674859" y="603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8" name="Oval 5167"/>
            <p:cNvSpPr/>
            <p:nvPr/>
          </p:nvSpPr>
          <p:spPr>
            <a:xfrm rot="5340000">
              <a:off x="687711"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9" name="Oval 5168"/>
            <p:cNvSpPr/>
            <p:nvPr/>
          </p:nvSpPr>
          <p:spPr>
            <a:xfrm rot="6720000">
              <a:off x="686279" y="609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0" name="Oval 5169"/>
            <p:cNvSpPr/>
            <p:nvPr/>
          </p:nvSpPr>
          <p:spPr>
            <a:xfrm rot="8100000">
              <a:off x="673522" y="612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1" name="Oval 5170"/>
            <p:cNvSpPr/>
            <p:nvPr/>
          </p:nvSpPr>
          <p:spPr>
            <a:xfrm>
              <a:off x="629500" y="613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2" name="Oval 5171"/>
            <p:cNvSpPr/>
            <p:nvPr/>
          </p:nvSpPr>
          <p:spPr>
            <a:xfrm rot="9420000">
              <a:off x="654604" y="613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3" name="Oval 5172"/>
            <p:cNvSpPr/>
            <p:nvPr/>
          </p:nvSpPr>
          <p:spPr>
            <a:xfrm rot="1320000">
              <a:off x="615787" y="611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4" name="Oval 5173"/>
            <p:cNvSpPr/>
            <p:nvPr/>
          </p:nvSpPr>
          <p:spPr>
            <a:xfrm rot="4020000">
              <a:off x="591457" y="609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5" name="Oval 5174"/>
            <p:cNvSpPr/>
            <p:nvPr/>
          </p:nvSpPr>
          <p:spPr>
            <a:xfrm rot="2700000">
              <a:off x="599233" y="611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6" name="Oval 5175"/>
            <p:cNvSpPr/>
            <p:nvPr/>
          </p:nvSpPr>
          <p:spPr>
            <a:xfrm rot="5340000">
              <a:off x="593179"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7" name="Oval 5176"/>
            <p:cNvSpPr/>
            <p:nvPr/>
          </p:nvSpPr>
          <p:spPr>
            <a:xfrm rot="6720000">
              <a:off x="591746" y="604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8" name="Oval 5177"/>
            <p:cNvSpPr/>
            <p:nvPr/>
          </p:nvSpPr>
          <p:spPr>
            <a:xfrm rot="8100000">
              <a:off x="597896" y="604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9" name="Oval 5178"/>
            <p:cNvSpPr/>
            <p:nvPr/>
          </p:nvSpPr>
          <p:spPr>
            <a:xfrm rot="9420000">
              <a:off x="616791" y="601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0" name="Oval 5179"/>
            <p:cNvSpPr/>
            <p:nvPr/>
          </p:nvSpPr>
          <p:spPr>
            <a:xfrm>
              <a:off x="609026" y="610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2" name="Oval 5181"/>
            <p:cNvSpPr/>
            <p:nvPr/>
          </p:nvSpPr>
          <p:spPr>
            <a:xfrm>
              <a:off x="1086700" y="15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3" name="Oval 5182"/>
            <p:cNvSpPr/>
            <p:nvPr/>
          </p:nvSpPr>
          <p:spPr>
            <a:xfrm rot="1320000">
              <a:off x="1110800" y="15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4" name="Oval 5183"/>
            <p:cNvSpPr/>
            <p:nvPr/>
          </p:nvSpPr>
          <p:spPr>
            <a:xfrm rot="4020000">
              <a:off x="1143190" y="18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5" name="Oval 5184"/>
            <p:cNvSpPr/>
            <p:nvPr/>
          </p:nvSpPr>
          <p:spPr>
            <a:xfrm rot="2700000">
              <a:off x="1132059" y="16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6" name="Oval 5185"/>
            <p:cNvSpPr/>
            <p:nvPr/>
          </p:nvSpPr>
          <p:spPr>
            <a:xfrm rot="5340000">
              <a:off x="1144911"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7" name="Oval 5186"/>
            <p:cNvSpPr/>
            <p:nvPr/>
          </p:nvSpPr>
          <p:spPr>
            <a:xfrm rot="6720000">
              <a:off x="1143479" y="23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8" name="Oval 5187"/>
            <p:cNvSpPr/>
            <p:nvPr/>
          </p:nvSpPr>
          <p:spPr>
            <a:xfrm rot="8100000">
              <a:off x="1130722" y="25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9" name="Oval 5188"/>
            <p:cNvSpPr/>
            <p:nvPr/>
          </p:nvSpPr>
          <p:spPr>
            <a:xfrm>
              <a:off x="1086700" y="26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0" name="Oval 5189"/>
            <p:cNvSpPr/>
            <p:nvPr/>
          </p:nvSpPr>
          <p:spPr>
            <a:xfrm rot="9420000">
              <a:off x="1111804" y="26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1" name="Oval 5190"/>
            <p:cNvSpPr/>
            <p:nvPr/>
          </p:nvSpPr>
          <p:spPr>
            <a:xfrm rot="1320000">
              <a:off x="1072987" y="25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2" name="Oval 5191"/>
            <p:cNvSpPr/>
            <p:nvPr/>
          </p:nvSpPr>
          <p:spPr>
            <a:xfrm rot="4020000">
              <a:off x="1048657" y="23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3" name="Oval 5192"/>
            <p:cNvSpPr/>
            <p:nvPr/>
          </p:nvSpPr>
          <p:spPr>
            <a:xfrm rot="2700000">
              <a:off x="1056433" y="24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4" name="Oval 5193"/>
            <p:cNvSpPr/>
            <p:nvPr/>
          </p:nvSpPr>
          <p:spPr>
            <a:xfrm rot="5340000">
              <a:off x="1050379"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5" name="Oval 5194"/>
            <p:cNvSpPr/>
            <p:nvPr/>
          </p:nvSpPr>
          <p:spPr>
            <a:xfrm rot="6720000">
              <a:off x="1048946" y="18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6" name="Oval 5195"/>
            <p:cNvSpPr/>
            <p:nvPr/>
          </p:nvSpPr>
          <p:spPr>
            <a:xfrm rot="8100000">
              <a:off x="1055096" y="17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7" name="Oval 5196"/>
            <p:cNvSpPr/>
            <p:nvPr/>
          </p:nvSpPr>
          <p:spPr>
            <a:xfrm rot="9420000">
              <a:off x="1073991" y="15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8" name="Oval 5197"/>
            <p:cNvSpPr/>
            <p:nvPr/>
          </p:nvSpPr>
          <p:spPr>
            <a:xfrm>
              <a:off x="1066226" y="23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0" name="Oval 5199"/>
            <p:cNvSpPr/>
            <p:nvPr/>
          </p:nvSpPr>
          <p:spPr>
            <a:xfrm>
              <a:off x="1239100" y="30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1" name="Oval 5200"/>
            <p:cNvSpPr/>
            <p:nvPr/>
          </p:nvSpPr>
          <p:spPr>
            <a:xfrm rot="1320000">
              <a:off x="1263200" y="30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2" name="Oval 5201"/>
            <p:cNvSpPr/>
            <p:nvPr/>
          </p:nvSpPr>
          <p:spPr>
            <a:xfrm rot="4020000">
              <a:off x="1295590" y="33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3" name="Oval 5202"/>
            <p:cNvSpPr/>
            <p:nvPr/>
          </p:nvSpPr>
          <p:spPr>
            <a:xfrm rot="2700000">
              <a:off x="1284459" y="31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4" name="Oval 5203"/>
            <p:cNvSpPr/>
            <p:nvPr/>
          </p:nvSpPr>
          <p:spPr>
            <a:xfrm rot="5340000">
              <a:off x="1297311"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5" name="Oval 5204"/>
            <p:cNvSpPr/>
            <p:nvPr/>
          </p:nvSpPr>
          <p:spPr>
            <a:xfrm rot="6720000">
              <a:off x="1295879" y="38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6" name="Oval 5205"/>
            <p:cNvSpPr/>
            <p:nvPr/>
          </p:nvSpPr>
          <p:spPr>
            <a:xfrm rot="8100000">
              <a:off x="1283122" y="40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7" name="Oval 5206"/>
            <p:cNvSpPr/>
            <p:nvPr/>
          </p:nvSpPr>
          <p:spPr>
            <a:xfrm>
              <a:off x="1239100" y="41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8" name="Oval 5207"/>
            <p:cNvSpPr/>
            <p:nvPr/>
          </p:nvSpPr>
          <p:spPr>
            <a:xfrm rot="9420000">
              <a:off x="1264204" y="41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9" name="Oval 5208"/>
            <p:cNvSpPr/>
            <p:nvPr/>
          </p:nvSpPr>
          <p:spPr>
            <a:xfrm rot="1320000">
              <a:off x="1225387" y="40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0" name="Oval 5209"/>
            <p:cNvSpPr/>
            <p:nvPr/>
          </p:nvSpPr>
          <p:spPr>
            <a:xfrm rot="4020000">
              <a:off x="1201057" y="38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1" name="Oval 5210"/>
            <p:cNvSpPr/>
            <p:nvPr/>
          </p:nvSpPr>
          <p:spPr>
            <a:xfrm rot="2700000">
              <a:off x="1208833" y="39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2" name="Oval 5211"/>
            <p:cNvSpPr/>
            <p:nvPr/>
          </p:nvSpPr>
          <p:spPr>
            <a:xfrm rot="5340000">
              <a:off x="1202779"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3" name="Oval 5212"/>
            <p:cNvSpPr/>
            <p:nvPr/>
          </p:nvSpPr>
          <p:spPr>
            <a:xfrm rot="6720000">
              <a:off x="1201346" y="33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4" name="Oval 5213"/>
            <p:cNvSpPr/>
            <p:nvPr/>
          </p:nvSpPr>
          <p:spPr>
            <a:xfrm rot="8100000">
              <a:off x="1207496" y="32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5" name="Oval 5214"/>
            <p:cNvSpPr/>
            <p:nvPr/>
          </p:nvSpPr>
          <p:spPr>
            <a:xfrm rot="9420000">
              <a:off x="1226391" y="30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6" name="Oval 5215"/>
            <p:cNvSpPr/>
            <p:nvPr/>
          </p:nvSpPr>
          <p:spPr>
            <a:xfrm>
              <a:off x="1218626" y="38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8" name="Oval 5217"/>
            <p:cNvSpPr/>
            <p:nvPr/>
          </p:nvSpPr>
          <p:spPr>
            <a:xfrm>
              <a:off x="8325700" y="15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9" name="Oval 5218"/>
            <p:cNvSpPr/>
            <p:nvPr/>
          </p:nvSpPr>
          <p:spPr>
            <a:xfrm rot="1320000">
              <a:off x="8349800" y="15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0" name="Oval 5219"/>
            <p:cNvSpPr/>
            <p:nvPr/>
          </p:nvSpPr>
          <p:spPr>
            <a:xfrm rot="4020000">
              <a:off x="8382190" y="18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1" name="Oval 5220"/>
            <p:cNvSpPr/>
            <p:nvPr/>
          </p:nvSpPr>
          <p:spPr>
            <a:xfrm rot="2700000">
              <a:off x="8371059" y="16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2" name="Oval 5221"/>
            <p:cNvSpPr/>
            <p:nvPr/>
          </p:nvSpPr>
          <p:spPr>
            <a:xfrm rot="5340000">
              <a:off x="8383911"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3" name="Oval 5222"/>
            <p:cNvSpPr/>
            <p:nvPr/>
          </p:nvSpPr>
          <p:spPr>
            <a:xfrm rot="6720000">
              <a:off x="8382479" y="23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4" name="Oval 5223"/>
            <p:cNvSpPr/>
            <p:nvPr/>
          </p:nvSpPr>
          <p:spPr>
            <a:xfrm rot="8100000">
              <a:off x="8369722" y="25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5" name="Oval 5224"/>
            <p:cNvSpPr/>
            <p:nvPr/>
          </p:nvSpPr>
          <p:spPr>
            <a:xfrm>
              <a:off x="8325700" y="26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6" name="Oval 5225"/>
            <p:cNvSpPr/>
            <p:nvPr/>
          </p:nvSpPr>
          <p:spPr>
            <a:xfrm rot="9420000">
              <a:off x="8350804" y="26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7" name="Oval 5226"/>
            <p:cNvSpPr/>
            <p:nvPr/>
          </p:nvSpPr>
          <p:spPr>
            <a:xfrm rot="1320000">
              <a:off x="8311987" y="25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8" name="Oval 5227"/>
            <p:cNvSpPr/>
            <p:nvPr/>
          </p:nvSpPr>
          <p:spPr>
            <a:xfrm rot="4020000">
              <a:off x="8287657" y="23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9" name="Oval 5228"/>
            <p:cNvSpPr/>
            <p:nvPr/>
          </p:nvSpPr>
          <p:spPr>
            <a:xfrm rot="2700000">
              <a:off x="8295433" y="24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0" name="Oval 5229"/>
            <p:cNvSpPr/>
            <p:nvPr/>
          </p:nvSpPr>
          <p:spPr>
            <a:xfrm rot="5340000">
              <a:off x="8289379"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1" name="Oval 5230"/>
            <p:cNvSpPr/>
            <p:nvPr/>
          </p:nvSpPr>
          <p:spPr>
            <a:xfrm rot="6720000">
              <a:off x="8287946" y="18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2" name="Oval 5231"/>
            <p:cNvSpPr/>
            <p:nvPr/>
          </p:nvSpPr>
          <p:spPr>
            <a:xfrm rot="8100000">
              <a:off x="8294096" y="17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3" name="Oval 5232"/>
            <p:cNvSpPr/>
            <p:nvPr/>
          </p:nvSpPr>
          <p:spPr>
            <a:xfrm rot="9420000">
              <a:off x="8312991" y="15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4" name="Oval 5233"/>
            <p:cNvSpPr/>
            <p:nvPr/>
          </p:nvSpPr>
          <p:spPr>
            <a:xfrm>
              <a:off x="8305226" y="23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6" name="Oval 5235"/>
            <p:cNvSpPr/>
            <p:nvPr/>
          </p:nvSpPr>
          <p:spPr>
            <a:xfrm>
              <a:off x="8478100" y="30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7" name="Oval 5236"/>
            <p:cNvSpPr/>
            <p:nvPr/>
          </p:nvSpPr>
          <p:spPr>
            <a:xfrm rot="1320000">
              <a:off x="8502200" y="30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8" name="Oval 5237"/>
            <p:cNvSpPr/>
            <p:nvPr/>
          </p:nvSpPr>
          <p:spPr>
            <a:xfrm rot="4020000">
              <a:off x="8534590" y="33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9" name="Oval 5238"/>
            <p:cNvSpPr/>
            <p:nvPr/>
          </p:nvSpPr>
          <p:spPr>
            <a:xfrm rot="2700000">
              <a:off x="8523459" y="31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0" name="Oval 5239"/>
            <p:cNvSpPr/>
            <p:nvPr/>
          </p:nvSpPr>
          <p:spPr>
            <a:xfrm rot="5340000">
              <a:off x="8536311"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1" name="Oval 5240"/>
            <p:cNvSpPr/>
            <p:nvPr/>
          </p:nvSpPr>
          <p:spPr>
            <a:xfrm rot="6720000">
              <a:off x="8534879" y="38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2" name="Oval 5241"/>
            <p:cNvSpPr/>
            <p:nvPr/>
          </p:nvSpPr>
          <p:spPr>
            <a:xfrm rot="8100000">
              <a:off x="8522122" y="40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3" name="Oval 5242"/>
            <p:cNvSpPr/>
            <p:nvPr/>
          </p:nvSpPr>
          <p:spPr>
            <a:xfrm>
              <a:off x="8478100" y="41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4" name="Oval 5243"/>
            <p:cNvSpPr/>
            <p:nvPr/>
          </p:nvSpPr>
          <p:spPr>
            <a:xfrm rot="9420000">
              <a:off x="8503204" y="41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5" name="Oval 5244"/>
            <p:cNvSpPr/>
            <p:nvPr/>
          </p:nvSpPr>
          <p:spPr>
            <a:xfrm rot="1320000">
              <a:off x="8464387" y="40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6" name="Oval 5245"/>
            <p:cNvSpPr/>
            <p:nvPr/>
          </p:nvSpPr>
          <p:spPr>
            <a:xfrm rot="4020000">
              <a:off x="8440057" y="38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7" name="Oval 5246"/>
            <p:cNvSpPr/>
            <p:nvPr/>
          </p:nvSpPr>
          <p:spPr>
            <a:xfrm rot="2700000">
              <a:off x="8447833" y="39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8" name="Oval 5247"/>
            <p:cNvSpPr/>
            <p:nvPr/>
          </p:nvSpPr>
          <p:spPr>
            <a:xfrm rot="5340000">
              <a:off x="8441779"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9" name="Oval 5248"/>
            <p:cNvSpPr/>
            <p:nvPr/>
          </p:nvSpPr>
          <p:spPr>
            <a:xfrm rot="6720000">
              <a:off x="8440346" y="33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0" name="Oval 5249"/>
            <p:cNvSpPr/>
            <p:nvPr/>
          </p:nvSpPr>
          <p:spPr>
            <a:xfrm rot="8100000">
              <a:off x="8446496" y="32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1" name="Oval 5250"/>
            <p:cNvSpPr/>
            <p:nvPr/>
          </p:nvSpPr>
          <p:spPr>
            <a:xfrm rot="9420000">
              <a:off x="8465391" y="30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2" name="Oval 5251"/>
            <p:cNvSpPr/>
            <p:nvPr/>
          </p:nvSpPr>
          <p:spPr>
            <a:xfrm>
              <a:off x="8457626" y="38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4" name="Oval 5253"/>
            <p:cNvSpPr/>
            <p:nvPr/>
          </p:nvSpPr>
          <p:spPr>
            <a:xfrm>
              <a:off x="8706700" y="22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5" name="Oval 5254"/>
            <p:cNvSpPr/>
            <p:nvPr/>
          </p:nvSpPr>
          <p:spPr>
            <a:xfrm rot="1320000">
              <a:off x="8730800" y="22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6" name="Oval 5255"/>
            <p:cNvSpPr/>
            <p:nvPr/>
          </p:nvSpPr>
          <p:spPr>
            <a:xfrm rot="4020000">
              <a:off x="8763190" y="25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7" name="Oval 5256"/>
            <p:cNvSpPr/>
            <p:nvPr/>
          </p:nvSpPr>
          <p:spPr>
            <a:xfrm rot="2700000">
              <a:off x="8752059" y="24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8" name="Oval 5257"/>
            <p:cNvSpPr/>
            <p:nvPr/>
          </p:nvSpPr>
          <p:spPr>
            <a:xfrm rot="5340000">
              <a:off x="8764911"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9" name="Oval 5258"/>
            <p:cNvSpPr/>
            <p:nvPr/>
          </p:nvSpPr>
          <p:spPr>
            <a:xfrm rot="6720000">
              <a:off x="8763479" y="30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0" name="Oval 5259"/>
            <p:cNvSpPr/>
            <p:nvPr/>
          </p:nvSpPr>
          <p:spPr>
            <a:xfrm rot="8100000">
              <a:off x="8750722" y="33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1" name="Oval 5260"/>
            <p:cNvSpPr/>
            <p:nvPr/>
          </p:nvSpPr>
          <p:spPr>
            <a:xfrm>
              <a:off x="8706700" y="34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2" name="Oval 5261"/>
            <p:cNvSpPr/>
            <p:nvPr/>
          </p:nvSpPr>
          <p:spPr>
            <a:xfrm rot="9420000">
              <a:off x="8731804" y="34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3" name="Oval 5262"/>
            <p:cNvSpPr/>
            <p:nvPr/>
          </p:nvSpPr>
          <p:spPr>
            <a:xfrm rot="1320000">
              <a:off x="8692987" y="32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4" name="Oval 5263"/>
            <p:cNvSpPr/>
            <p:nvPr/>
          </p:nvSpPr>
          <p:spPr>
            <a:xfrm rot="4020000">
              <a:off x="8668657" y="30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5" name="Oval 5264"/>
            <p:cNvSpPr/>
            <p:nvPr/>
          </p:nvSpPr>
          <p:spPr>
            <a:xfrm rot="2700000">
              <a:off x="8676433" y="32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6" name="Oval 5265"/>
            <p:cNvSpPr/>
            <p:nvPr/>
          </p:nvSpPr>
          <p:spPr>
            <a:xfrm rot="5340000">
              <a:off x="8670379"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7" name="Oval 5266"/>
            <p:cNvSpPr/>
            <p:nvPr/>
          </p:nvSpPr>
          <p:spPr>
            <a:xfrm rot="6720000">
              <a:off x="8668946" y="25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8" name="Oval 5267"/>
            <p:cNvSpPr/>
            <p:nvPr/>
          </p:nvSpPr>
          <p:spPr>
            <a:xfrm rot="8100000">
              <a:off x="8675096" y="25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9" name="Oval 5268"/>
            <p:cNvSpPr/>
            <p:nvPr/>
          </p:nvSpPr>
          <p:spPr>
            <a:xfrm rot="9420000">
              <a:off x="8693991" y="22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0" name="Oval 5269"/>
            <p:cNvSpPr/>
            <p:nvPr/>
          </p:nvSpPr>
          <p:spPr>
            <a:xfrm>
              <a:off x="8686226" y="30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2" name="Oval 5271"/>
            <p:cNvSpPr/>
            <p:nvPr/>
          </p:nvSpPr>
          <p:spPr>
            <a:xfrm>
              <a:off x="8630500" y="534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3" name="Oval 5272"/>
            <p:cNvSpPr/>
            <p:nvPr/>
          </p:nvSpPr>
          <p:spPr>
            <a:xfrm rot="1320000">
              <a:off x="8654600" y="533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4" name="Oval 5273"/>
            <p:cNvSpPr/>
            <p:nvPr/>
          </p:nvSpPr>
          <p:spPr>
            <a:xfrm rot="4020000">
              <a:off x="8686990" y="563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5" name="Oval 5274"/>
            <p:cNvSpPr/>
            <p:nvPr/>
          </p:nvSpPr>
          <p:spPr>
            <a:xfrm rot="2700000">
              <a:off x="8675859" y="546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6" name="Oval 5275"/>
            <p:cNvSpPr/>
            <p:nvPr/>
          </p:nvSpPr>
          <p:spPr>
            <a:xfrm rot="5340000">
              <a:off x="8688711" y="59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7" name="Oval 5276"/>
            <p:cNvSpPr/>
            <p:nvPr/>
          </p:nvSpPr>
          <p:spPr>
            <a:xfrm rot="6720000">
              <a:off x="8687279" y="611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8" name="Oval 5277"/>
            <p:cNvSpPr/>
            <p:nvPr/>
          </p:nvSpPr>
          <p:spPr>
            <a:xfrm rot="8100000">
              <a:off x="8674522" y="637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9" name="Oval 5278"/>
            <p:cNvSpPr/>
            <p:nvPr/>
          </p:nvSpPr>
          <p:spPr>
            <a:xfrm>
              <a:off x="8630500" y="648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0" name="Oval 5279"/>
            <p:cNvSpPr/>
            <p:nvPr/>
          </p:nvSpPr>
          <p:spPr>
            <a:xfrm rot="9420000">
              <a:off x="8655604" y="647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1" name="Oval 5280"/>
            <p:cNvSpPr/>
            <p:nvPr/>
          </p:nvSpPr>
          <p:spPr>
            <a:xfrm rot="1320000">
              <a:off x="8616787" y="631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2" name="Oval 5281"/>
            <p:cNvSpPr/>
            <p:nvPr/>
          </p:nvSpPr>
          <p:spPr>
            <a:xfrm rot="4020000">
              <a:off x="8592457" y="611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3" name="Oval 5282"/>
            <p:cNvSpPr/>
            <p:nvPr/>
          </p:nvSpPr>
          <p:spPr>
            <a:xfrm rot="2700000">
              <a:off x="8600233" y="628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4" name="Oval 5283"/>
            <p:cNvSpPr/>
            <p:nvPr/>
          </p:nvSpPr>
          <p:spPr>
            <a:xfrm rot="5340000">
              <a:off x="8594179" y="59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5" name="Oval 5284"/>
            <p:cNvSpPr/>
            <p:nvPr/>
          </p:nvSpPr>
          <p:spPr>
            <a:xfrm rot="6720000">
              <a:off x="8592746" y="562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6" name="Oval 5285"/>
            <p:cNvSpPr/>
            <p:nvPr/>
          </p:nvSpPr>
          <p:spPr>
            <a:xfrm rot="8100000">
              <a:off x="8598896" y="556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7" name="Oval 5286"/>
            <p:cNvSpPr/>
            <p:nvPr/>
          </p:nvSpPr>
          <p:spPr>
            <a:xfrm rot="9420000">
              <a:off x="8617791" y="533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8" name="Oval 5287"/>
            <p:cNvSpPr/>
            <p:nvPr/>
          </p:nvSpPr>
          <p:spPr>
            <a:xfrm>
              <a:off x="8610026" y="614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0" name="Oval 5289"/>
            <p:cNvSpPr/>
            <p:nvPr/>
          </p:nvSpPr>
          <p:spPr>
            <a:xfrm>
              <a:off x="8401900" y="534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1" name="Oval 5290"/>
            <p:cNvSpPr/>
            <p:nvPr/>
          </p:nvSpPr>
          <p:spPr>
            <a:xfrm rot="1320000">
              <a:off x="8426000" y="533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2" name="Oval 5291"/>
            <p:cNvSpPr/>
            <p:nvPr/>
          </p:nvSpPr>
          <p:spPr>
            <a:xfrm rot="4020000">
              <a:off x="8458390" y="563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3" name="Oval 5292"/>
            <p:cNvSpPr/>
            <p:nvPr/>
          </p:nvSpPr>
          <p:spPr>
            <a:xfrm rot="2700000">
              <a:off x="8447259" y="546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4" name="Oval 5293"/>
            <p:cNvSpPr/>
            <p:nvPr/>
          </p:nvSpPr>
          <p:spPr>
            <a:xfrm rot="5340000">
              <a:off x="8460111" y="59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5" name="Oval 5294"/>
            <p:cNvSpPr/>
            <p:nvPr/>
          </p:nvSpPr>
          <p:spPr>
            <a:xfrm rot="6720000">
              <a:off x="8458679" y="611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6" name="Oval 5295"/>
            <p:cNvSpPr/>
            <p:nvPr/>
          </p:nvSpPr>
          <p:spPr>
            <a:xfrm rot="8100000">
              <a:off x="8445922" y="637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7" name="Oval 5296"/>
            <p:cNvSpPr/>
            <p:nvPr/>
          </p:nvSpPr>
          <p:spPr>
            <a:xfrm>
              <a:off x="8401900" y="648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8" name="Oval 5297"/>
            <p:cNvSpPr/>
            <p:nvPr/>
          </p:nvSpPr>
          <p:spPr>
            <a:xfrm rot="9420000">
              <a:off x="8427004" y="647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9" name="Oval 5298"/>
            <p:cNvSpPr/>
            <p:nvPr/>
          </p:nvSpPr>
          <p:spPr>
            <a:xfrm rot="1320000">
              <a:off x="8388187" y="631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0" name="Oval 5299"/>
            <p:cNvSpPr/>
            <p:nvPr/>
          </p:nvSpPr>
          <p:spPr>
            <a:xfrm rot="4020000">
              <a:off x="8363857" y="611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1" name="Oval 5300"/>
            <p:cNvSpPr/>
            <p:nvPr/>
          </p:nvSpPr>
          <p:spPr>
            <a:xfrm rot="2700000">
              <a:off x="8371633" y="628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2" name="Oval 5301"/>
            <p:cNvSpPr/>
            <p:nvPr/>
          </p:nvSpPr>
          <p:spPr>
            <a:xfrm rot="5340000">
              <a:off x="8365579" y="591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3" name="Oval 5302"/>
            <p:cNvSpPr/>
            <p:nvPr/>
          </p:nvSpPr>
          <p:spPr>
            <a:xfrm rot="6720000">
              <a:off x="8364146" y="562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4" name="Oval 5303"/>
            <p:cNvSpPr/>
            <p:nvPr/>
          </p:nvSpPr>
          <p:spPr>
            <a:xfrm rot="8100000">
              <a:off x="8370296" y="556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5" name="Oval 5304"/>
            <p:cNvSpPr/>
            <p:nvPr/>
          </p:nvSpPr>
          <p:spPr>
            <a:xfrm rot="9420000">
              <a:off x="8389191" y="533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6" name="Oval 5305"/>
            <p:cNvSpPr/>
            <p:nvPr/>
          </p:nvSpPr>
          <p:spPr>
            <a:xfrm>
              <a:off x="8381426" y="614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8" name="Oval 5307"/>
            <p:cNvSpPr/>
            <p:nvPr/>
          </p:nvSpPr>
          <p:spPr>
            <a:xfrm>
              <a:off x="400900" y="3430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9" name="Oval 5308"/>
            <p:cNvSpPr/>
            <p:nvPr/>
          </p:nvSpPr>
          <p:spPr>
            <a:xfrm rot="1320000">
              <a:off x="425000" y="3429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0" name="Oval 5309"/>
            <p:cNvSpPr/>
            <p:nvPr/>
          </p:nvSpPr>
          <p:spPr>
            <a:xfrm rot="4020000">
              <a:off x="457390" y="3458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1" name="Oval 5310"/>
            <p:cNvSpPr/>
            <p:nvPr/>
          </p:nvSpPr>
          <p:spPr>
            <a:xfrm rot="2700000">
              <a:off x="446259" y="3442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2" name="Oval 5311"/>
            <p:cNvSpPr/>
            <p:nvPr/>
          </p:nvSpPr>
          <p:spPr>
            <a:xfrm rot="5340000">
              <a:off x="459111"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3" name="Oval 5312"/>
            <p:cNvSpPr/>
            <p:nvPr/>
          </p:nvSpPr>
          <p:spPr>
            <a:xfrm rot="6720000">
              <a:off x="457679" y="3506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4" name="Oval 5313"/>
            <p:cNvSpPr/>
            <p:nvPr/>
          </p:nvSpPr>
          <p:spPr>
            <a:xfrm rot="8100000">
              <a:off x="444922" y="3533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5" name="Oval 5314"/>
            <p:cNvSpPr/>
            <p:nvPr/>
          </p:nvSpPr>
          <p:spPr>
            <a:xfrm>
              <a:off x="400900" y="3543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6" name="Oval 5315"/>
            <p:cNvSpPr/>
            <p:nvPr/>
          </p:nvSpPr>
          <p:spPr>
            <a:xfrm rot="9420000">
              <a:off x="426004" y="3542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7" name="Oval 5316"/>
            <p:cNvSpPr/>
            <p:nvPr/>
          </p:nvSpPr>
          <p:spPr>
            <a:xfrm rot="1320000">
              <a:off x="387187" y="3526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8" name="Oval 5317"/>
            <p:cNvSpPr/>
            <p:nvPr/>
          </p:nvSpPr>
          <p:spPr>
            <a:xfrm rot="4020000">
              <a:off x="362857" y="3507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9" name="Oval 5318"/>
            <p:cNvSpPr/>
            <p:nvPr/>
          </p:nvSpPr>
          <p:spPr>
            <a:xfrm rot="2700000">
              <a:off x="370633" y="3523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0" name="Oval 5319"/>
            <p:cNvSpPr/>
            <p:nvPr/>
          </p:nvSpPr>
          <p:spPr>
            <a:xfrm rot="5340000">
              <a:off x="364579" y="3486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1" name="Oval 5320"/>
            <p:cNvSpPr/>
            <p:nvPr/>
          </p:nvSpPr>
          <p:spPr>
            <a:xfrm rot="6720000">
              <a:off x="363146" y="3457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2" name="Oval 5321"/>
            <p:cNvSpPr/>
            <p:nvPr/>
          </p:nvSpPr>
          <p:spPr>
            <a:xfrm rot="8100000">
              <a:off x="369296" y="3451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3" name="Oval 5322"/>
            <p:cNvSpPr/>
            <p:nvPr/>
          </p:nvSpPr>
          <p:spPr>
            <a:xfrm rot="9420000">
              <a:off x="388191" y="3429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4" name="Oval 5323"/>
            <p:cNvSpPr/>
            <p:nvPr/>
          </p:nvSpPr>
          <p:spPr>
            <a:xfrm>
              <a:off x="380426" y="3510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6" name="Oval 5325"/>
            <p:cNvSpPr/>
            <p:nvPr/>
          </p:nvSpPr>
          <p:spPr>
            <a:xfrm>
              <a:off x="553300" y="3582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7" name="Oval 5326"/>
            <p:cNvSpPr/>
            <p:nvPr/>
          </p:nvSpPr>
          <p:spPr>
            <a:xfrm rot="1320000">
              <a:off x="577400" y="3581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8" name="Oval 5327"/>
            <p:cNvSpPr/>
            <p:nvPr/>
          </p:nvSpPr>
          <p:spPr>
            <a:xfrm rot="4020000">
              <a:off x="609790" y="3611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9" name="Oval 5328"/>
            <p:cNvSpPr/>
            <p:nvPr/>
          </p:nvSpPr>
          <p:spPr>
            <a:xfrm rot="2700000">
              <a:off x="598659" y="3594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0" name="Oval 5329"/>
            <p:cNvSpPr/>
            <p:nvPr/>
          </p:nvSpPr>
          <p:spPr>
            <a:xfrm rot="5340000">
              <a:off x="611511"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1" name="Oval 5330"/>
            <p:cNvSpPr/>
            <p:nvPr/>
          </p:nvSpPr>
          <p:spPr>
            <a:xfrm rot="6720000">
              <a:off x="610079" y="3659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2" name="Oval 5331"/>
            <p:cNvSpPr/>
            <p:nvPr/>
          </p:nvSpPr>
          <p:spPr>
            <a:xfrm rot="8100000">
              <a:off x="597322" y="3685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3" name="Oval 5332"/>
            <p:cNvSpPr/>
            <p:nvPr/>
          </p:nvSpPr>
          <p:spPr>
            <a:xfrm>
              <a:off x="553300" y="3696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4" name="Oval 5333"/>
            <p:cNvSpPr/>
            <p:nvPr/>
          </p:nvSpPr>
          <p:spPr>
            <a:xfrm rot="9420000">
              <a:off x="578404" y="3695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5" name="Oval 5334"/>
            <p:cNvSpPr/>
            <p:nvPr/>
          </p:nvSpPr>
          <p:spPr>
            <a:xfrm rot="1320000">
              <a:off x="539587" y="3679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6" name="Oval 5335"/>
            <p:cNvSpPr/>
            <p:nvPr/>
          </p:nvSpPr>
          <p:spPr>
            <a:xfrm rot="4020000">
              <a:off x="515257" y="3659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7" name="Oval 5336"/>
            <p:cNvSpPr/>
            <p:nvPr/>
          </p:nvSpPr>
          <p:spPr>
            <a:xfrm rot="2700000">
              <a:off x="523033" y="3676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8" name="Oval 5337"/>
            <p:cNvSpPr/>
            <p:nvPr/>
          </p:nvSpPr>
          <p:spPr>
            <a:xfrm rot="5340000">
              <a:off x="516979" y="3639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9" name="Oval 5338"/>
            <p:cNvSpPr/>
            <p:nvPr/>
          </p:nvSpPr>
          <p:spPr>
            <a:xfrm rot="6720000">
              <a:off x="515546" y="3610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0" name="Oval 5339"/>
            <p:cNvSpPr/>
            <p:nvPr/>
          </p:nvSpPr>
          <p:spPr>
            <a:xfrm rot="8100000">
              <a:off x="521696" y="3604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1" name="Oval 5340"/>
            <p:cNvSpPr/>
            <p:nvPr/>
          </p:nvSpPr>
          <p:spPr>
            <a:xfrm rot="9420000">
              <a:off x="540591" y="3581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2" name="Oval 5341"/>
            <p:cNvSpPr/>
            <p:nvPr/>
          </p:nvSpPr>
          <p:spPr>
            <a:xfrm>
              <a:off x="532826" y="3662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4" name="Oval 5343"/>
            <p:cNvSpPr/>
            <p:nvPr/>
          </p:nvSpPr>
          <p:spPr>
            <a:xfrm>
              <a:off x="705700" y="3811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5" name="Oval 5344"/>
            <p:cNvSpPr/>
            <p:nvPr/>
          </p:nvSpPr>
          <p:spPr>
            <a:xfrm rot="1320000">
              <a:off x="729800" y="3810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6" name="Oval 5345"/>
            <p:cNvSpPr/>
            <p:nvPr/>
          </p:nvSpPr>
          <p:spPr>
            <a:xfrm rot="4020000">
              <a:off x="762190" y="3839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7" name="Oval 5346"/>
            <p:cNvSpPr/>
            <p:nvPr/>
          </p:nvSpPr>
          <p:spPr>
            <a:xfrm rot="2700000">
              <a:off x="751059" y="3823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8" name="Oval 5347"/>
            <p:cNvSpPr/>
            <p:nvPr/>
          </p:nvSpPr>
          <p:spPr>
            <a:xfrm rot="5340000">
              <a:off x="763911" y="3867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9" name="Oval 5348"/>
            <p:cNvSpPr/>
            <p:nvPr/>
          </p:nvSpPr>
          <p:spPr>
            <a:xfrm rot="6720000">
              <a:off x="762479" y="3887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0" name="Oval 5349"/>
            <p:cNvSpPr/>
            <p:nvPr/>
          </p:nvSpPr>
          <p:spPr>
            <a:xfrm rot="8100000">
              <a:off x="749722" y="3914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1" name="Oval 5350"/>
            <p:cNvSpPr/>
            <p:nvPr/>
          </p:nvSpPr>
          <p:spPr>
            <a:xfrm>
              <a:off x="705700" y="3924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2" name="Oval 5351"/>
            <p:cNvSpPr/>
            <p:nvPr/>
          </p:nvSpPr>
          <p:spPr>
            <a:xfrm rot="9420000">
              <a:off x="730804" y="3923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3" name="Oval 5352"/>
            <p:cNvSpPr/>
            <p:nvPr/>
          </p:nvSpPr>
          <p:spPr>
            <a:xfrm rot="1320000">
              <a:off x="691987" y="3907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4" name="Oval 5353"/>
            <p:cNvSpPr/>
            <p:nvPr/>
          </p:nvSpPr>
          <p:spPr>
            <a:xfrm rot="4020000">
              <a:off x="667657" y="3888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5" name="Oval 5354"/>
            <p:cNvSpPr/>
            <p:nvPr/>
          </p:nvSpPr>
          <p:spPr>
            <a:xfrm rot="2700000">
              <a:off x="675433" y="3904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6" name="Oval 5355"/>
            <p:cNvSpPr/>
            <p:nvPr/>
          </p:nvSpPr>
          <p:spPr>
            <a:xfrm rot="5340000">
              <a:off x="669379" y="3867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7" name="Oval 5356"/>
            <p:cNvSpPr/>
            <p:nvPr/>
          </p:nvSpPr>
          <p:spPr>
            <a:xfrm rot="6720000">
              <a:off x="667946" y="3838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8" name="Oval 5357"/>
            <p:cNvSpPr/>
            <p:nvPr/>
          </p:nvSpPr>
          <p:spPr>
            <a:xfrm rot="8100000">
              <a:off x="674096" y="3832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9" name="Oval 5358"/>
            <p:cNvSpPr/>
            <p:nvPr/>
          </p:nvSpPr>
          <p:spPr>
            <a:xfrm rot="9420000">
              <a:off x="692991" y="3810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0" name="Oval 5359"/>
            <p:cNvSpPr/>
            <p:nvPr/>
          </p:nvSpPr>
          <p:spPr>
            <a:xfrm>
              <a:off x="685226" y="3891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2" name="Oval 5361"/>
            <p:cNvSpPr/>
            <p:nvPr/>
          </p:nvSpPr>
          <p:spPr>
            <a:xfrm>
              <a:off x="2525021" y="50314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3" name="Oval 5362"/>
            <p:cNvSpPr/>
            <p:nvPr/>
          </p:nvSpPr>
          <p:spPr>
            <a:xfrm rot="1320000">
              <a:off x="2565854" y="50296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4" name="Oval 5363"/>
            <p:cNvSpPr/>
            <p:nvPr/>
          </p:nvSpPr>
          <p:spPr>
            <a:xfrm rot="4020000">
              <a:off x="2620731" y="50796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5" name="Oval 5364"/>
            <p:cNvSpPr/>
            <p:nvPr/>
          </p:nvSpPr>
          <p:spPr>
            <a:xfrm rot="2700000">
              <a:off x="2601873" y="50521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6" name="Oval 5365"/>
            <p:cNvSpPr/>
            <p:nvPr/>
          </p:nvSpPr>
          <p:spPr>
            <a:xfrm rot="5340000">
              <a:off x="2623648" y="51273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7" name="Oval 5366"/>
            <p:cNvSpPr/>
            <p:nvPr/>
          </p:nvSpPr>
          <p:spPr>
            <a:xfrm rot="6720000">
              <a:off x="2621222" y="51606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8" name="Oval 5367"/>
            <p:cNvSpPr/>
            <p:nvPr/>
          </p:nvSpPr>
          <p:spPr>
            <a:xfrm rot="8100000">
              <a:off x="2599608" y="52055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9" name="Oval 5368"/>
            <p:cNvSpPr/>
            <p:nvPr/>
          </p:nvSpPr>
          <p:spPr>
            <a:xfrm>
              <a:off x="2525021" y="52239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0" name="Oval 5369"/>
            <p:cNvSpPr/>
            <p:nvPr/>
          </p:nvSpPr>
          <p:spPr>
            <a:xfrm rot="9420000">
              <a:off x="2567555" y="52217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1" name="Oval 5370"/>
            <p:cNvSpPr/>
            <p:nvPr/>
          </p:nvSpPr>
          <p:spPr>
            <a:xfrm rot="1320000">
              <a:off x="2501787" y="51946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2" name="Oval 5371"/>
            <p:cNvSpPr/>
            <p:nvPr/>
          </p:nvSpPr>
          <p:spPr>
            <a:xfrm rot="4020000">
              <a:off x="2460565" y="51621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3" name="Oval 5372"/>
            <p:cNvSpPr/>
            <p:nvPr/>
          </p:nvSpPr>
          <p:spPr>
            <a:xfrm rot="2700000">
              <a:off x="2473741" y="51896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4" name="Oval 5373"/>
            <p:cNvSpPr/>
            <p:nvPr/>
          </p:nvSpPr>
          <p:spPr>
            <a:xfrm rot="5340000">
              <a:off x="2463482" y="51273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5" name="Oval 5374"/>
            <p:cNvSpPr/>
            <p:nvPr/>
          </p:nvSpPr>
          <p:spPr>
            <a:xfrm rot="6720000">
              <a:off x="2461056" y="50781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6" name="Oval 5375"/>
            <p:cNvSpPr/>
            <p:nvPr/>
          </p:nvSpPr>
          <p:spPr>
            <a:xfrm rot="8100000">
              <a:off x="2471475" y="50680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7" name="Oval 5376"/>
            <p:cNvSpPr/>
            <p:nvPr/>
          </p:nvSpPr>
          <p:spPr>
            <a:xfrm rot="9420000">
              <a:off x="2503488" y="50292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9" name="Oval 5378"/>
            <p:cNvSpPr/>
            <p:nvPr/>
          </p:nvSpPr>
          <p:spPr>
            <a:xfrm>
              <a:off x="2455136" y="54949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0" name="Oval 5379"/>
            <p:cNvSpPr/>
            <p:nvPr/>
          </p:nvSpPr>
          <p:spPr>
            <a:xfrm rot="1320000">
              <a:off x="2495969" y="54931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1" name="Oval 5380"/>
            <p:cNvSpPr/>
            <p:nvPr/>
          </p:nvSpPr>
          <p:spPr>
            <a:xfrm rot="4020000">
              <a:off x="2550846" y="55431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2" name="Oval 5381"/>
            <p:cNvSpPr/>
            <p:nvPr/>
          </p:nvSpPr>
          <p:spPr>
            <a:xfrm rot="2700000">
              <a:off x="2531988" y="55156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3" name="Oval 5382"/>
            <p:cNvSpPr/>
            <p:nvPr/>
          </p:nvSpPr>
          <p:spPr>
            <a:xfrm rot="5340000">
              <a:off x="2553763" y="55908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4" name="Oval 5383"/>
            <p:cNvSpPr/>
            <p:nvPr/>
          </p:nvSpPr>
          <p:spPr>
            <a:xfrm rot="6720000">
              <a:off x="2551337" y="56242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5" name="Oval 5384"/>
            <p:cNvSpPr/>
            <p:nvPr/>
          </p:nvSpPr>
          <p:spPr>
            <a:xfrm rot="8100000">
              <a:off x="2529723" y="56690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6" name="Oval 5385"/>
            <p:cNvSpPr/>
            <p:nvPr/>
          </p:nvSpPr>
          <p:spPr>
            <a:xfrm>
              <a:off x="2455136" y="56875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7" name="Oval 5386"/>
            <p:cNvSpPr/>
            <p:nvPr/>
          </p:nvSpPr>
          <p:spPr>
            <a:xfrm rot="9420000">
              <a:off x="2497670" y="56852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8" name="Oval 5387"/>
            <p:cNvSpPr/>
            <p:nvPr/>
          </p:nvSpPr>
          <p:spPr>
            <a:xfrm rot="1320000">
              <a:off x="2431902" y="56581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9" name="Oval 5388"/>
            <p:cNvSpPr/>
            <p:nvPr/>
          </p:nvSpPr>
          <p:spPr>
            <a:xfrm rot="4020000">
              <a:off x="2390680" y="56256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0" name="Oval 5389"/>
            <p:cNvSpPr/>
            <p:nvPr/>
          </p:nvSpPr>
          <p:spPr>
            <a:xfrm rot="2700000">
              <a:off x="2403856" y="56531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1" name="Oval 5390"/>
            <p:cNvSpPr/>
            <p:nvPr/>
          </p:nvSpPr>
          <p:spPr>
            <a:xfrm rot="5340000">
              <a:off x="2393597" y="55908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2" name="Oval 5391"/>
            <p:cNvSpPr/>
            <p:nvPr/>
          </p:nvSpPr>
          <p:spPr>
            <a:xfrm rot="6720000">
              <a:off x="2391171" y="55416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3" name="Oval 5392"/>
            <p:cNvSpPr/>
            <p:nvPr/>
          </p:nvSpPr>
          <p:spPr>
            <a:xfrm rot="8100000">
              <a:off x="2401590" y="55315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4" name="Oval 5393"/>
            <p:cNvSpPr/>
            <p:nvPr/>
          </p:nvSpPr>
          <p:spPr>
            <a:xfrm rot="9420000">
              <a:off x="2433603" y="54927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6" name="Oval 5395"/>
            <p:cNvSpPr/>
            <p:nvPr/>
          </p:nvSpPr>
          <p:spPr>
            <a:xfrm>
              <a:off x="7554221" y="2308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7" name="Oval 5396"/>
            <p:cNvSpPr/>
            <p:nvPr/>
          </p:nvSpPr>
          <p:spPr>
            <a:xfrm rot="1320000">
              <a:off x="7595054" y="2290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8" name="Oval 5397"/>
            <p:cNvSpPr/>
            <p:nvPr/>
          </p:nvSpPr>
          <p:spPr>
            <a:xfrm rot="4020000">
              <a:off x="7649931" y="2790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9" name="Oval 5398"/>
            <p:cNvSpPr/>
            <p:nvPr/>
          </p:nvSpPr>
          <p:spPr>
            <a:xfrm rot="2700000">
              <a:off x="7631073" y="251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0" name="Oval 5399"/>
            <p:cNvSpPr/>
            <p:nvPr/>
          </p:nvSpPr>
          <p:spPr>
            <a:xfrm rot="5340000">
              <a:off x="7652848" y="326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1" name="Oval 5400"/>
            <p:cNvSpPr/>
            <p:nvPr/>
          </p:nvSpPr>
          <p:spPr>
            <a:xfrm rot="6720000">
              <a:off x="7650422" y="3600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2" name="Oval 5401"/>
            <p:cNvSpPr/>
            <p:nvPr/>
          </p:nvSpPr>
          <p:spPr>
            <a:xfrm rot="8100000">
              <a:off x="7628808" y="4049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3" name="Oval 5402"/>
            <p:cNvSpPr/>
            <p:nvPr/>
          </p:nvSpPr>
          <p:spPr>
            <a:xfrm>
              <a:off x="7554221" y="4233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4" name="Oval 5403"/>
            <p:cNvSpPr/>
            <p:nvPr/>
          </p:nvSpPr>
          <p:spPr>
            <a:xfrm rot="9420000">
              <a:off x="7596755" y="4211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5" name="Oval 5404"/>
            <p:cNvSpPr/>
            <p:nvPr/>
          </p:nvSpPr>
          <p:spPr>
            <a:xfrm rot="1320000">
              <a:off x="7530987" y="3940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6" name="Oval 5405"/>
            <p:cNvSpPr/>
            <p:nvPr/>
          </p:nvSpPr>
          <p:spPr>
            <a:xfrm rot="4020000">
              <a:off x="7489765" y="3615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7" name="Oval 5406"/>
            <p:cNvSpPr/>
            <p:nvPr/>
          </p:nvSpPr>
          <p:spPr>
            <a:xfrm rot="2700000">
              <a:off x="7502941" y="3890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8" name="Oval 5407"/>
            <p:cNvSpPr/>
            <p:nvPr/>
          </p:nvSpPr>
          <p:spPr>
            <a:xfrm rot="5340000">
              <a:off x="7492682" y="326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9" name="Oval 5408"/>
            <p:cNvSpPr/>
            <p:nvPr/>
          </p:nvSpPr>
          <p:spPr>
            <a:xfrm rot="6720000">
              <a:off x="7490256" y="2775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0" name="Oval 5409"/>
            <p:cNvSpPr/>
            <p:nvPr/>
          </p:nvSpPr>
          <p:spPr>
            <a:xfrm rot="8100000">
              <a:off x="7500675" y="2674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1" name="Oval 5410"/>
            <p:cNvSpPr/>
            <p:nvPr/>
          </p:nvSpPr>
          <p:spPr>
            <a:xfrm rot="9420000">
              <a:off x="7532688" y="2286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3" name="Oval 5412"/>
            <p:cNvSpPr/>
            <p:nvPr/>
          </p:nvSpPr>
          <p:spPr>
            <a:xfrm>
              <a:off x="2683736" y="39709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4" name="Oval 5413"/>
            <p:cNvSpPr/>
            <p:nvPr/>
          </p:nvSpPr>
          <p:spPr>
            <a:xfrm rot="1320000">
              <a:off x="2724569" y="39691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5" name="Oval 5414"/>
            <p:cNvSpPr/>
            <p:nvPr/>
          </p:nvSpPr>
          <p:spPr>
            <a:xfrm rot="4020000">
              <a:off x="2779446" y="40191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6" name="Oval 5415"/>
            <p:cNvSpPr/>
            <p:nvPr/>
          </p:nvSpPr>
          <p:spPr>
            <a:xfrm rot="2700000">
              <a:off x="2760588" y="39916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7" name="Oval 5416"/>
            <p:cNvSpPr/>
            <p:nvPr/>
          </p:nvSpPr>
          <p:spPr>
            <a:xfrm rot="5340000">
              <a:off x="2782363" y="40668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8" name="Oval 5417"/>
            <p:cNvSpPr/>
            <p:nvPr/>
          </p:nvSpPr>
          <p:spPr>
            <a:xfrm rot="6720000">
              <a:off x="2779937" y="41002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9" name="Oval 5418"/>
            <p:cNvSpPr/>
            <p:nvPr/>
          </p:nvSpPr>
          <p:spPr>
            <a:xfrm rot="8100000">
              <a:off x="2758323" y="41450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0" name="Oval 5419"/>
            <p:cNvSpPr/>
            <p:nvPr/>
          </p:nvSpPr>
          <p:spPr>
            <a:xfrm>
              <a:off x="2683736" y="41635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1" name="Oval 5420"/>
            <p:cNvSpPr/>
            <p:nvPr/>
          </p:nvSpPr>
          <p:spPr>
            <a:xfrm rot="9420000">
              <a:off x="2726270" y="41612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2" name="Oval 5421"/>
            <p:cNvSpPr/>
            <p:nvPr/>
          </p:nvSpPr>
          <p:spPr>
            <a:xfrm rot="1320000">
              <a:off x="2660502" y="41341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3" name="Oval 5422"/>
            <p:cNvSpPr/>
            <p:nvPr/>
          </p:nvSpPr>
          <p:spPr>
            <a:xfrm rot="4020000">
              <a:off x="2619280" y="41016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4" name="Oval 5423"/>
            <p:cNvSpPr/>
            <p:nvPr/>
          </p:nvSpPr>
          <p:spPr>
            <a:xfrm rot="2700000">
              <a:off x="2632456" y="41291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5" name="Oval 5424"/>
            <p:cNvSpPr/>
            <p:nvPr/>
          </p:nvSpPr>
          <p:spPr>
            <a:xfrm rot="5340000">
              <a:off x="2622197" y="40668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6" name="Oval 5425"/>
            <p:cNvSpPr/>
            <p:nvPr/>
          </p:nvSpPr>
          <p:spPr>
            <a:xfrm rot="6720000">
              <a:off x="2619771" y="40176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7" name="Oval 5426"/>
            <p:cNvSpPr/>
            <p:nvPr/>
          </p:nvSpPr>
          <p:spPr>
            <a:xfrm rot="8100000">
              <a:off x="2630190" y="40075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8" name="Oval 5427"/>
            <p:cNvSpPr/>
            <p:nvPr/>
          </p:nvSpPr>
          <p:spPr>
            <a:xfrm rot="9420000">
              <a:off x="2662203" y="39687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0" name="Oval 5429"/>
            <p:cNvSpPr/>
            <p:nvPr/>
          </p:nvSpPr>
          <p:spPr>
            <a:xfrm>
              <a:off x="8303591" y="19834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1" name="Oval 5430"/>
            <p:cNvSpPr/>
            <p:nvPr/>
          </p:nvSpPr>
          <p:spPr>
            <a:xfrm rot="1320000">
              <a:off x="8344424" y="19816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2" name="Oval 5431"/>
            <p:cNvSpPr/>
            <p:nvPr/>
          </p:nvSpPr>
          <p:spPr>
            <a:xfrm rot="4020000">
              <a:off x="8399301" y="20316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3" name="Oval 5432"/>
            <p:cNvSpPr/>
            <p:nvPr/>
          </p:nvSpPr>
          <p:spPr>
            <a:xfrm rot="2700000">
              <a:off x="8380443" y="20041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4" name="Oval 5433"/>
            <p:cNvSpPr/>
            <p:nvPr/>
          </p:nvSpPr>
          <p:spPr>
            <a:xfrm rot="5340000">
              <a:off x="8402218" y="20793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5" name="Oval 5434"/>
            <p:cNvSpPr/>
            <p:nvPr/>
          </p:nvSpPr>
          <p:spPr>
            <a:xfrm rot="6720000">
              <a:off x="8399792" y="21126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6" name="Oval 5435"/>
            <p:cNvSpPr/>
            <p:nvPr/>
          </p:nvSpPr>
          <p:spPr>
            <a:xfrm rot="8100000">
              <a:off x="8378178" y="21575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7" name="Oval 5436"/>
            <p:cNvSpPr/>
            <p:nvPr/>
          </p:nvSpPr>
          <p:spPr>
            <a:xfrm>
              <a:off x="8303591" y="21759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8" name="Oval 5437"/>
            <p:cNvSpPr/>
            <p:nvPr/>
          </p:nvSpPr>
          <p:spPr>
            <a:xfrm rot="9420000">
              <a:off x="8346125" y="21737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9" name="Oval 5438"/>
            <p:cNvSpPr/>
            <p:nvPr/>
          </p:nvSpPr>
          <p:spPr>
            <a:xfrm rot="1320000">
              <a:off x="8280357" y="21466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0" name="Oval 5439"/>
            <p:cNvSpPr/>
            <p:nvPr/>
          </p:nvSpPr>
          <p:spPr>
            <a:xfrm rot="4020000">
              <a:off x="8239135" y="21141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1" name="Oval 5440"/>
            <p:cNvSpPr/>
            <p:nvPr/>
          </p:nvSpPr>
          <p:spPr>
            <a:xfrm rot="2700000">
              <a:off x="8252311" y="21416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2" name="Oval 5441"/>
            <p:cNvSpPr/>
            <p:nvPr/>
          </p:nvSpPr>
          <p:spPr>
            <a:xfrm rot="5340000">
              <a:off x="8242052" y="20793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3" name="Oval 5442"/>
            <p:cNvSpPr/>
            <p:nvPr/>
          </p:nvSpPr>
          <p:spPr>
            <a:xfrm rot="6720000">
              <a:off x="8239626" y="20301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4" name="Oval 5443"/>
            <p:cNvSpPr/>
            <p:nvPr/>
          </p:nvSpPr>
          <p:spPr>
            <a:xfrm rot="8100000">
              <a:off x="8250045" y="20200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5" name="Oval 5444"/>
            <p:cNvSpPr/>
            <p:nvPr/>
          </p:nvSpPr>
          <p:spPr>
            <a:xfrm rot="9420000">
              <a:off x="8282058" y="19812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4" name="Oval 5463"/>
            <p:cNvSpPr/>
            <p:nvPr/>
          </p:nvSpPr>
          <p:spPr>
            <a:xfrm>
              <a:off x="8614706" y="2446993"/>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5" name="Oval 5464"/>
            <p:cNvSpPr/>
            <p:nvPr/>
          </p:nvSpPr>
          <p:spPr>
            <a:xfrm rot="1320000">
              <a:off x="8655539" y="244513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6" name="Oval 5465"/>
            <p:cNvSpPr/>
            <p:nvPr/>
          </p:nvSpPr>
          <p:spPr>
            <a:xfrm rot="4020000">
              <a:off x="8710416" y="24951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7" name="Oval 5466"/>
            <p:cNvSpPr/>
            <p:nvPr/>
          </p:nvSpPr>
          <p:spPr>
            <a:xfrm rot="2700000">
              <a:off x="8691558" y="24676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8" name="Oval 5467"/>
            <p:cNvSpPr/>
            <p:nvPr/>
          </p:nvSpPr>
          <p:spPr>
            <a:xfrm rot="5340000">
              <a:off x="8713333" y="25428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9" name="Oval 5468"/>
            <p:cNvSpPr/>
            <p:nvPr/>
          </p:nvSpPr>
          <p:spPr>
            <a:xfrm rot="6720000">
              <a:off x="8710907" y="257620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0" name="Oval 5469"/>
            <p:cNvSpPr/>
            <p:nvPr/>
          </p:nvSpPr>
          <p:spPr>
            <a:xfrm rot="8100000">
              <a:off x="8689293" y="262104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1" name="Oval 5470"/>
            <p:cNvSpPr/>
            <p:nvPr/>
          </p:nvSpPr>
          <p:spPr>
            <a:xfrm>
              <a:off x="8614706" y="263951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2" name="Oval 5471"/>
            <p:cNvSpPr/>
            <p:nvPr/>
          </p:nvSpPr>
          <p:spPr>
            <a:xfrm rot="9420000">
              <a:off x="8657240" y="263723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3" name="Oval 5472"/>
            <p:cNvSpPr/>
            <p:nvPr/>
          </p:nvSpPr>
          <p:spPr>
            <a:xfrm rot="1320000">
              <a:off x="8591472" y="261015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4" name="Oval 5473"/>
            <p:cNvSpPr/>
            <p:nvPr/>
          </p:nvSpPr>
          <p:spPr>
            <a:xfrm rot="4020000">
              <a:off x="8550250" y="257766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5" name="Oval 5474"/>
            <p:cNvSpPr/>
            <p:nvPr/>
          </p:nvSpPr>
          <p:spPr>
            <a:xfrm rot="2700000">
              <a:off x="8563426" y="260518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6" name="Oval 5475"/>
            <p:cNvSpPr/>
            <p:nvPr/>
          </p:nvSpPr>
          <p:spPr>
            <a:xfrm rot="5340000">
              <a:off x="8553167" y="2542823"/>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7" name="Oval 5476"/>
            <p:cNvSpPr/>
            <p:nvPr/>
          </p:nvSpPr>
          <p:spPr>
            <a:xfrm rot="6720000">
              <a:off x="8550741" y="249369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8" name="Oval 5477"/>
            <p:cNvSpPr/>
            <p:nvPr/>
          </p:nvSpPr>
          <p:spPr>
            <a:xfrm rot="8100000">
              <a:off x="8561160" y="24835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9" name="Oval 5478"/>
            <p:cNvSpPr/>
            <p:nvPr/>
          </p:nvSpPr>
          <p:spPr>
            <a:xfrm rot="9420000">
              <a:off x="8593173" y="24447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1" name="Oval 5480"/>
            <p:cNvSpPr/>
            <p:nvPr/>
          </p:nvSpPr>
          <p:spPr>
            <a:xfrm>
              <a:off x="1086700" y="5259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2" name="Oval 5481"/>
            <p:cNvSpPr/>
            <p:nvPr/>
          </p:nvSpPr>
          <p:spPr>
            <a:xfrm rot="1320000">
              <a:off x="1110800" y="5258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3" name="Oval 5482"/>
            <p:cNvSpPr/>
            <p:nvPr/>
          </p:nvSpPr>
          <p:spPr>
            <a:xfrm rot="4020000">
              <a:off x="1143190" y="5287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4" name="Oval 5483"/>
            <p:cNvSpPr/>
            <p:nvPr/>
          </p:nvSpPr>
          <p:spPr>
            <a:xfrm rot="2700000">
              <a:off x="1132059" y="5271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5" name="Oval 5484"/>
            <p:cNvSpPr/>
            <p:nvPr/>
          </p:nvSpPr>
          <p:spPr>
            <a:xfrm rot="5340000">
              <a:off x="1144911" y="531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6" name="Oval 5485"/>
            <p:cNvSpPr/>
            <p:nvPr/>
          </p:nvSpPr>
          <p:spPr>
            <a:xfrm rot="6720000">
              <a:off x="1143479" y="5335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7" name="Oval 5486"/>
            <p:cNvSpPr/>
            <p:nvPr/>
          </p:nvSpPr>
          <p:spPr>
            <a:xfrm rot="8100000">
              <a:off x="1130722" y="5361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8" name="Oval 5487"/>
            <p:cNvSpPr/>
            <p:nvPr/>
          </p:nvSpPr>
          <p:spPr>
            <a:xfrm>
              <a:off x="1086700" y="5372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9" name="Oval 5488"/>
            <p:cNvSpPr/>
            <p:nvPr/>
          </p:nvSpPr>
          <p:spPr>
            <a:xfrm rot="9420000">
              <a:off x="1111804" y="5371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0" name="Oval 5489"/>
            <p:cNvSpPr/>
            <p:nvPr/>
          </p:nvSpPr>
          <p:spPr>
            <a:xfrm rot="1320000">
              <a:off x="1072987" y="5355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1" name="Oval 5490"/>
            <p:cNvSpPr/>
            <p:nvPr/>
          </p:nvSpPr>
          <p:spPr>
            <a:xfrm rot="4020000">
              <a:off x="1048657" y="5336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2" name="Oval 5491"/>
            <p:cNvSpPr/>
            <p:nvPr/>
          </p:nvSpPr>
          <p:spPr>
            <a:xfrm rot="2700000">
              <a:off x="1056433" y="5352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3" name="Oval 5492"/>
            <p:cNvSpPr/>
            <p:nvPr/>
          </p:nvSpPr>
          <p:spPr>
            <a:xfrm rot="5340000">
              <a:off x="1050379" y="5315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4" name="Oval 5493"/>
            <p:cNvSpPr/>
            <p:nvPr/>
          </p:nvSpPr>
          <p:spPr>
            <a:xfrm rot="6720000">
              <a:off x="1048946" y="5286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5" name="Oval 5494"/>
            <p:cNvSpPr/>
            <p:nvPr/>
          </p:nvSpPr>
          <p:spPr>
            <a:xfrm rot="8100000">
              <a:off x="1055096" y="5280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6" name="Oval 5495"/>
            <p:cNvSpPr/>
            <p:nvPr/>
          </p:nvSpPr>
          <p:spPr>
            <a:xfrm rot="9420000">
              <a:off x="1073991" y="5257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7" name="Oval 5496"/>
            <p:cNvSpPr/>
            <p:nvPr/>
          </p:nvSpPr>
          <p:spPr>
            <a:xfrm>
              <a:off x="1066226" y="5338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9" name="Oval 5498"/>
            <p:cNvSpPr/>
            <p:nvPr/>
          </p:nvSpPr>
          <p:spPr>
            <a:xfrm>
              <a:off x="1239100" y="5411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0" name="Oval 5499"/>
            <p:cNvSpPr/>
            <p:nvPr/>
          </p:nvSpPr>
          <p:spPr>
            <a:xfrm rot="1320000">
              <a:off x="1263200" y="5410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1" name="Oval 5500"/>
            <p:cNvSpPr/>
            <p:nvPr/>
          </p:nvSpPr>
          <p:spPr>
            <a:xfrm rot="4020000">
              <a:off x="1295590" y="5439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2" name="Oval 5501"/>
            <p:cNvSpPr/>
            <p:nvPr/>
          </p:nvSpPr>
          <p:spPr>
            <a:xfrm rot="2700000">
              <a:off x="1284459" y="5423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3" name="Oval 5502"/>
            <p:cNvSpPr/>
            <p:nvPr/>
          </p:nvSpPr>
          <p:spPr>
            <a:xfrm rot="5340000">
              <a:off x="1297311"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4" name="Oval 5503"/>
            <p:cNvSpPr/>
            <p:nvPr/>
          </p:nvSpPr>
          <p:spPr>
            <a:xfrm rot="6720000">
              <a:off x="1295879" y="5487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5" name="Oval 5504"/>
            <p:cNvSpPr/>
            <p:nvPr/>
          </p:nvSpPr>
          <p:spPr>
            <a:xfrm rot="8100000">
              <a:off x="1283122" y="5514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6" name="Oval 5505"/>
            <p:cNvSpPr/>
            <p:nvPr/>
          </p:nvSpPr>
          <p:spPr>
            <a:xfrm>
              <a:off x="1239100" y="5525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7" name="Oval 5506"/>
            <p:cNvSpPr/>
            <p:nvPr/>
          </p:nvSpPr>
          <p:spPr>
            <a:xfrm rot="9420000">
              <a:off x="1264204" y="5523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8" name="Oval 5507"/>
            <p:cNvSpPr/>
            <p:nvPr/>
          </p:nvSpPr>
          <p:spPr>
            <a:xfrm rot="1320000">
              <a:off x="1225387" y="5507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9" name="Oval 5508"/>
            <p:cNvSpPr/>
            <p:nvPr/>
          </p:nvSpPr>
          <p:spPr>
            <a:xfrm rot="4020000">
              <a:off x="1201057" y="5488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0" name="Oval 5509"/>
            <p:cNvSpPr/>
            <p:nvPr/>
          </p:nvSpPr>
          <p:spPr>
            <a:xfrm rot="2700000">
              <a:off x="1208833" y="5504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1" name="Oval 5510"/>
            <p:cNvSpPr/>
            <p:nvPr/>
          </p:nvSpPr>
          <p:spPr>
            <a:xfrm rot="5340000">
              <a:off x="1202779" y="5468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2" name="Oval 5511"/>
            <p:cNvSpPr/>
            <p:nvPr/>
          </p:nvSpPr>
          <p:spPr>
            <a:xfrm rot="6720000">
              <a:off x="1201346" y="5439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3" name="Oval 5512"/>
            <p:cNvSpPr/>
            <p:nvPr/>
          </p:nvSpPr>
          <p:spPr>
            <a:xfrm rot="8100000">
              <a:off x="1207496" y="5433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4" name="Oval 5513"/>
            <p:cNvSpPr/>
            <p:nvPr/>
          </p:nvSpPr>
          <p:spPr>
            <a:xfrm rot="9420000">
              <a:off x="1226391" y="5410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5" name="Oval 5514"/>
            <p:cNvSpPr/>
            <p:nvPr/>
          </p:nvSpPr>
          <p:spPr>
            <a:xfrm>
              <a:off x="1218626" y="5491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7" name="Oval 5516"/>
            <p:cNvSpPr/>
            <p:nvPr/>
          </p:nvSpPr>
          <p:spPr>
            <a:xfrm>
              <a:off x="1391500" y="5640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8" name="Oval 5517"/>
            <p:cNvSpPr/>
            <p:nvPr/>
          </p:nvSpPr>
          <p:spPr>
            <a:xfrm rot="1320000">
              <a:off x="1415600" y="5639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9" name="Oval 5518"/>
            <p:cNvSpPr/>
            <p:nvPr/>
          </p:nvSpPr>
          <p:spPr>
            <a:xfrm rot="4020000">
              <a:off x="1447990" y="5668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0" name="Oval 5519"/>
            <p:cNvSpPr/>
            <p:nvPr/>
          </p:nvSpPr>
          <p:spPr>
            <a:xfrm rot="2700000">
              <a:off x="1436859" y="5652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1" name="Oval 5520"/>
            <p:cNvSpPr/>
            <p:nvPr/>
          </p:nvSpPr>
          <p:spPr>
            <a:xfrm rot="5340000">
              <a:off x="1449711" y="569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2" name="Oval 5521"/>
            <p:cNvSpPr/>
            <p:nvPr/>
          </p:nvSpPr>
          <p:spPr>
            <a:xfrm rot="6720000">
              <a:off x="1448279" y="5716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3" name="Oval 5522"/>
            <p:cNvSpPr/>
            <p:nvPr/>
          </p:nvSpPr>
          <p:spPr>
            <a:xfrm rot="8100000">
              <a:off x="1435522" y="5742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4" name="Oval 5523"/>
            <p:cNvSpPr/>
            <p:nvPr/>
          </p:nvSpPr>
          <p:spPr>
            <a:xfrm>
              <a:off x="1391500" y="5753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5" name="Oval 5524"/>
            <p:cNvSpPr/>
            <p:nvPr/>
          </p:nvSpPr>
          <p:spPr>
            <a:xfrm rot="9420000">
              <a:off x="1416604" y="5752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6" name="Oval 5525"/>
            <p:cNvSpPr/>
            <p:nvPr/>
          </p:nvSpPr>
          <p:spPr>
            <a:xfrm rot="1320000">
              <a:off x="1377787" y="5736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7" name="Oval 5526"/>
            <p:cNvSpPr/>
            <p:nvPr/>
          </p:nvSpPr>
          <p:spPr>
            <a:xfrm rot="4020000">
              <a:off x="1353457" y="5717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8" name="Oval 5527"/>
            <p:cNvSpPr/>
            <p:nvPr/>
          </p:nvSpPr>
          <p:spPr>
            <a:xfrm rot="2700000">
              <a:off x="1361233" y="5733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9" name="Oval 5528"/>
            <p:cNvSpPr/>
            <p:nvPr/>
          </p:nvSpPr>
          <p:spPr>
            <a:xfrm rot="5340000">
              <a:off x="1355179" y="5696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0" name="Oval 5529"/>
            <p:cNvSpPr/>
            <p:nvPr/>
          </p:nvSpPr>
          <p:spPr>
            <a:xfrm rot="6720000">
              <a:off x="1353746" y="5667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1" name="Oval 5530"/>
            <p:cNvSpPr/>
            <p:nvPr/>
          </p:nvSpPr>
          <p:spPr>
            <a:xfrm rot="8100000">
              <a:off x="1359896" y="5661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2" name="Oval 5531"/>
            <p:cNvSpPr/>
            <p:nvPr/>
          </p:nvSpPr>
          <p:spPr>
            <a:xfrm rot="9420000">
              <a:off x="1378791" y="5638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3" name="Oval 5532"/>
            <p:cNvSpPr/>
            <p:nvPr/>
          </p:nvSpPr>
          <p:spPr>
            <a:xfrm>
              <a:off x="1371026" y="5719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5" name="Oval 5534"/>
            <p:cNvSpPr/>
            <p:nvPr/>
          </p:nvSpPr>
          <p:spPr>
            <a:xfrm>
              <a:off x="934300" y="5716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6" name="Oval 5535"/>
            <p:cNvSpPr/>
            <p:nvPr/>
          </p:nvSpPr>
          <p:spPr>
            <a:xfrm rot="1320000">
              <a:off x="958400" y="5715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7" name="Oval 5536"/>
            <p:cNvSpPr/>
            <p:nvPr/>
          </p:nvSpPr>
          <p:spPr>
            <a:xfrm rot="4020000">
              <a:off x="990790" y="5744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8" name="Oval 5537"/>
            <p:cNvSpPr/>
            <p:nvPr/>
          </p:nvSpPr>
          <p:spPr>
            <a:xfrm rot="2700000">
              <a:off x="979659" y="5728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9" name="Oval 5538"/>
            <p:cNvSpPr/>
            <p:nvPr/>
          </p:nvSpPr>
          <p:spPr>
            <a:xfrm rot="5340000">
              <a:off x="992511"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0" name="Oval 5539"/>
            <p:cNvSpPr/>
            <p:nvPr/>
          </p:nvSpPr>
          <p:spPr>
            <a:xfrm rot="6720000">
              <a:off x="991079" y="5792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1" name="Oval 5540"/>
            <p:cNvSpPr/>
            <p:nvPr/>
          </p:nvSpPr>
          <p:spPr>
            <a:xfrm rot="8100000">
              <a:off x="978322" y="5819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2" name="Oval 5541"/>
            <p:cNvSpPr/>
            <p:nvPr/>
          </p:nvSpPr>
          <p:spPr>
            <a:xfrm>
              <a:off x="934300" y="5829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3" name="Oval 5542"/>
            <p:cNvSpPr/>
            <p:nvPr/>
          </p:nvSpPr>
          <p:spPr>
            <a:xfrm rot="9420000">
              <a:off x="959404" y="5828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4" name="Oval 5543"/>
            <p:cNvSpPr/>
            <p:nvPr/>
          </p:nvSpPr>
          <p:spPr>
            <a:xfrm rot="1320000">
              <a:off x="920587" y="5812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5" name="Oval 5544"/>
            <p:cNvSpPr/>
            <p:nvPr/>
          </p:nvSpPr>
          <p:spPr>
            <a:xfrm rot="4020000">
              <a:off x="896257" y="5793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6" name="Oval 5545"/>
            <p:cNvSpPr/>
            <p:nvPr/>
          </p:nvSpPr>
          <p:spPr>
            <a:xfrm rot="2700000">
              <a:off x="904033" y="5809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7" name="Oval 5546"/>
            <p:cNvSpPr/>
            <p:nvPr/>
          </p:nvSpPr>
          <p:spPr>
            <a:xfrm rot="5340000">
              <a:off x="897979" y="5772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8" name="Oval 5547"/>
            <p:cNvSpPr/>
            <p:nvPr/>
          </p:nvSpPr>
          <p:spPr>
            <a:xfrm rot="6720000">
              <a:off x="896546" y="5743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9" name="Oval 5548"/>
            <p:cNvSpPr/>
            <p:nvPr/>
          </p:nvSpPr>
          <p:spPr>
            <a:xfrm rot="8100000">
              <a:off x="902696" y="5737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0" name="Oval 5549"/>
            <p:cNvSpPr/>
            <p:nvPr/>
          </p:nvSpPr>
          <p:spPr>
            <a:xfrm rot="9420000">
              <a:off x="921591" y="5715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1" name="Oval 5550"/>
            <p:cNvSpPr/>
            <p:nvPr/>
          </p:nvSpPr>
          <p:spPr>
            <a:xfrm>
              <a:off x="913826" y="5796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3" name="Oval 5552"/>
            <p:cNvSpPr/>
            <p:nvPr/>
          </p:nvSpPr>
          <p:spPr>
            <a:xfrm>
              <a:off x="1086700" y="5944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4" name="Oval 5553"/>
            <p:cNvSpPr/>
            <p:nvPr/>
          </p:nvSpPr>
          <p:spPr>
            <a:xfrm rot="1320000">
              <a:off x="1110800" y="5943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5" name="Oval 5554"/>
            <p:cNvSpPr/>
            <p:nvPr/>
          </p:nvSpPr>
          <p:spPr>
            <a:xfrm rot="4020000">
              <a:off x="1143190" y="5973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6" name="Oval 5555"/>
            <p:cNvSpPr/>
            <p:nvPr/>
          </p:nvSpPr>
          <p:spPr>
            <a:xfrm rot="2700000">
              <a:off x="1132059" y="5957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7" name="Oval 5556"/>
            <p:cNvSpPr/>
            <p:nvPr/>
          </p:nvSpPr>
          <p:spPr>
            <a:xfrm rot="5340000">
              <a:off x="1144911" y="600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8" name="Oval 5557"/>
            <p:cNvSpPr/>
            <p:nvPr/>
          </p:nvSpPr>
          <p:spPr>
            <a:xfrm rot="6720000">
              <a:off x="1143479" y="6021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9" name="Oval 5558"/>
            <p:cNvSpPr/>
            <p:nvPr/>
          </p:nvSpPr>
          <p:spPr>
            <a:xfrm rot="8100000">
              <a:off x="1130722" y="6047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0" name="Oval 5559"/>
            <p:cNvSpPr/>
            <p:nvPr/>
          </p:nvSpPr>
          <p:spPr>
            <a:xfrm>
              <a:off x="1086700" y="6058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1" name="Oval 5560"/>
            <p:cNvSpPr/>
            <p:nvPr/>
          </p:nvSpPr>
          <p:spPr>
            <a:xfrm rot="9420000">
              <a:off x="1111804" y="6057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2" name="Oval 5561"/>
            <p:cNvSpPr/>
            <p:nvPr/>
          </p:nvSpPr>
          <p:spPr>
            <a:xfrm rot="1320000">
              <a:off x="1072987" y="6041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3" name="Oval 5562"/>
            <p:cNvSpPr/>
            <p:nvPr/>
          </p:nvSpPr>
          <p:spPr>
            <a:xfrm rot="4020000">
              <a:off x="1048657" y="6022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4" name="Oval 5563"/>
            <p:cNvSpPr/>
            <p:nvPr/>
          </p:nvSpPr>
          <p:spPr>
            <a:xfrm rot="2700000">
              <a:off x="1056433" y="6038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5" name="Oval 5564"/>
            <p:cNvSpPr/>
            <p:nvPr/>
          </p:nvSpPr>
          <p:spPr>
            <a:xfrm rot="5340000">
              <a:off x="1050379" y="600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6" name="Oval 5565"/>
            <p:cNvSpPr/>
            <p:nvPr/>
          </p:nvSpPr>
          <p:spPr>
            <a:xfrm rot="6720000">
              <a:off x="1048946" y="5972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7" name="Oval 5566"/>
            <p:cNvSpPr/>
            <p:nvPr/>
          </p:nvSpPr>
          <p:spPr>
            <a:xfrm rot="8100000">
              <a:off x="1055096" y="5966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8" name="Oval 5567"/>
            <p:cNvSpPr/>
            <p:nvPr/>
          </p:nvSpPr>
          <p:spPr>
            <a:xfrm rot="9420000">
              <a:off x="1073991" y="5943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9" name="Oval 5568"/>
            <p:cNvSpPr/>
            <p:nvPr/>
          </p:nvSpPr>
          <p:spPr>
            <a:xfrm>
              <a:off x="1066226" y="6024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1" name="Oval 5570"/>
            <p:cNvSpPr/>
            <p:nvPr/>
          </p:nvSpPr>
          <p:spPr>
            <a:xfrm>
              <a:off x="1315300" y="632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2" name="Oval 5571"/>
            <p:cNvSpPr/>
            <p:nvPr/>
          </p:nvSpPr>
          <p:spPr>
            <a:xfrm rot="1320000">
              <a:off x="1339400" y="632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3" name="Oval 5572"/>
            <p:cNvSpPr/>
            <p:nvPr/>
          </p:nvSpPr>
          <p:spPr>
            <a:xfrm rot="4020000">
              <a:off x="1371790" y="635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4" name="Oval 5573"/>
            <p:cNvSpPr/>
            <p:nvPr/>
          </p:nvSpPr>
          <p:spPr>
            <a:xfrm rot="2700000">
              <a:off x="1360659" y="633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5" name="Oval 5574"/>
            <p:cNvSpPr/>
            <p:nvPr/>
          </p:nvSpPr>
          <p:spPr>
            <a:xfrm rot="5340000">
              <a:off x="1373511" y="638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6" name="Oval 5575"/>
            <p:cNvSpPr/>
            <p:nvPr/>
          </p:nvSpPr>
          <p:spPr>
            <a:xfrm rot="6720000">
              <a:off x="1372079" y="640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7" name="Oval 5576"/>
            <p:cNvSpPr/>
            <p:nvPr/>
          </p:nvSpPr>
          <p:spPr>
            <a:xfrm rot="8100000">
              <a:off x="1359322" y="642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8" name="Oval 5577"/>
            <p:cNvSpPr/>
            <p:nvPr/>
          </p:nvSpPr>
          <p:spPr>
            <a:xfrm>
              <a:off x="1315300" y="643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9" name="Oval 5578"/>
            <p:cNvSpPr/>
            <p:nvPr/>
          </p:nvSpPr>
          <p:spPr>
            <a:xfrm rot="9420000">
              <a:off x="1340404" y="643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0" name="Oval 5579"/>
            <p:cNvSpPr/>
            <p:nvPr/>
          </p:nvSpPr>
          <p:spPr>
            <a:xfrm rot="1320000">
              <a:off x="1301587" y="642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1" name="Oval 5580"/>
            <p:cNvSpPr/>
            <p:nvPr/>
          </p:nvSpPr>
          <p:spPr>
            <a:xfrm rot="4020000">
              <a:off x="1277257" y="640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2" name="Oval 5581"/>
            <p:cNvSpPr/>
            <p:nvPr/>
          </p:nvSpPr>
          <p:spPr>
            <a:xfrm rot="2700000">
              <a:off x="1285033" y="641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3" name="Oval 5582"/>
            <p:cNvSpPr/>
            <p:nvPr/>
          </p:nvSpPr>
          <p:spPr>
            <a:xfrm rot="5340000">
              <a:off x="1278979" y="638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4" name="Oval 5583"/>
            <p:cNvSpPr/>
            <p:nvPr/>
          </p:nvSpPr>
          <p:spPr>
            <a:xfrm rot="6720000">
              <a:off x="1277546" y="635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5" name="Oval 5584"/>
            <p:cNvSpPr/>
            <p:nvPr/>
          </p:nvSpPr>
          <p:spPr>
            <a:xfrm rot="8100000">
              <a:off x="1283696" y="634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6" name="Oval 5585"/>
            <p:cNvSpPr/>
            <p:nvPr/>
          </p:nvSpPr>
          <p:spPr>
            <a:xfrm rot="9420000">
              <a:off x="1302591" y="632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7" name="Oval 5586"/>
            <p:cNvSpPr/>
            <p:nvPr/>
          </p:nvSpPr>
          <p:spPr>
            <a:xfrm>
              <a:off x="1294826" y="640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9" name="Oval 5588"/>
            <p:cNvSpPr/>
            <p:nvPr/>
          </p:nvSpPr>
          <p:spPr>
            <a:xfrm>
              <a:off x="1467700" y="6478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0" name="Oval 5589"/>
            <p:cNvSpPr/>
            <p:nvPr/>
          </p:nvSpPr>
          <p:spPr>
            <a:xfrm rot="1320000">
              <a:off x="1491800" y="6477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1" name="Oval 5590"/>
            <p:cNvSpPr/>
            <p:nvPr/>
          </p:nvSpPr>
          <p:spPr>
            <a:xfrm rot="4020000">
              <a:off x="1524190" y="6506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2" name="Oval 5591"/>
            <p:cNvSpPr/>
            <p:nvPr/>
          </p:nvSpPr>
          <p:spPr>
            <a:xfrm rot="2700000">
              <a:off x="1513059" y="6490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3" name="Oval 5592"/>
            <p:cNvSpPr/>
            <p:nvPr/>
          </p:nvSpPr>
          <p:spPr>
            <a:xfrm rot="5340000">
              <a:off x="1525911" y="653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4" name="Oval 5593"/>
            <p:cNvSpPr/>
            <p:nvPr/>
          </p:nvSpPr>
          <p:spPr>
            <a:xfrm rot="6720000">
              <a:off x="1524479" y="6554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5" name="Oval 5594"/>
            <p:cNvSpPr/>
            <p:nvPr/>
          </p:nvSpPr>
          <p:spPr>
            <a:xfrm rot="8100000">
              <a:off x="1511722" y="6581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6" name="Oval 5595"/>
            <p:cNvSpPr/>
            <p:nvPr/>
          </p:nvSpPr>
          <p:spPr>
            <a:xfrm>
              <a:off x="1467700" y="6591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7" name="Oval 5596"/>
            <p:cNvSpPr/>
            <p:nvPr/>
          </p:nvSpPr>
          <p:spPr>
            <a:xfrm rot="9420000">
              <a:off x="1492804" y="6590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8" name="Oval 5597"/>
            <p:cNvSpPr/>
            <p:nvPr/>
          </p:nvSpPr>
          <p:spPr>
            <a:xfrm rot="1320000">
              <a:off x="1453987" y="6574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9" name="Oval 5598"/>
            <p:cNvSpPr/>
            <p:nvPr/>
          </p:nvSpPr>
          <p:spPr>
            <a:xfrm rot="4020000">
              <a:off x="1429657" y="6555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0" name="Oval 5599"/>
            <p:cNvSpPr/>
            <p:nvPr/>
          </p:nvSpPr>
          <p:spPr>
            <a:xfrm rot="2700000">
              <a:off x="1437433" y="6571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1" name="Oval 5600"/>
            <p:cNvSpPr/>
            <p:nvPr/>
          </p:nvSpPr>
          <p:spPr>
            <a:xfrm rot="5340000">
              <a:off x="1431379" y="6534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2" name="Oval 5601"/>
            <p:cNvSpPr/>
            <p:nvPr/>
          </p:nvSpPr>
          <p:spPr>
            <a:xfrm rot="6720000">
              <a:off x="1429946" y="6505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3" name="Oval 5602"/>
            <p:cNvSpPr/>
            <p:nvPr/>
          </p:nvSpPr>
          <p:spPr>
            <a:xfrm rot="8100000">
              <a:off x="1436096" y="6499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4" name="Oval 5603"/>
            <p:cNvSpPr/>
            <p:nvPr/>
          </p:nvSpPr>
          <p:spPr>
            <a:xfrm rot="9420000">
              <a:off x="1454991" y="6477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5" name="Oval 5604"/>
            <p:cNvSpPr/>
            <p:nvPr/>
          </p:nvSpPr>
          <p:spPr>
            <a:xfrm>
              <a:off x="1447226" y="6558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7" name="Oval 5606"/>
            <p:cNvSpPr/>
            <p:nvPr/>
          </p:nvSpPr>
          <p:spPr>
            <a:xfrm>
              <a:off x="553300" y="15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8" name="Oval 5607"/>
            <p:cNvSpPr/>
            <p:nvPr/>
          </p:nvSpPr>
          <p:spPr>
            <a:xfrm rot="1320000">
              <a:off x="577400" y="15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9" name="Oval 5608"/>
            <p:cNvSpPr/>
            <p:nvPr/>
          </p:nvSpPr>
          <p:spPr>
            <a:xfrm rot="4020000">
              <a:off x="609790" y="18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0" name="Oval 5609"/>
            <p:cNvSpPr/>
            <p:nvPr/>
          </p:nvSpPr>
          <p:spPr>
            <a:xfrm rot="2700000">
              <a:off x="598659" y="16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1" name="Oval 5610"/>
            <p:cNvSpPr/>
            <p:nvPr/>
          </p:nvSpPr>
          <p:spPr>
            <a:xfrm rot="5340000">
              <a:off x="611511"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2" name="Oval 5611"/>
            <p:cNvSpPr/>
            <p:nvPr/>
          </p:nvSpPr>
          <p:spPr>
            <a:xfrm rot="6720000">
              <a:off x="610079" y="23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3" name="Oval 5612"/>
            <p:cNvSpPr/>
            <p:nvPr/>
          </p:nvSpPr>
          <p:spPr>
            <a:xfrm rot="8100000">
              <a:off x="597322" y="25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4" name="Oval 5613"/>
            <p:cNvSpPr/>
            <p:nvPr/>
          </p:nvSpPr>
          <p:spPr>
            <a:xfrm>
              <a:off x="553300" y="26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5" name="Oval 5614"/>
            <p:cNvSpPr/>
            <p:nvPr/>
          </p:nvSpPr>
          <p:spPr>
            <a:xfrm rot="9420000">
              <a:off x="578404" y="26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6" name="Oval 5615"/>
            <p:cNvSpPr/>
            <p:nvPr/>
          </p:nvSpPr>
          <p:spPr>
            <a:xfrm rot="1320000">
              <a:off x="539587" y="25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7" name="Oval 5616"/>
            <p:cNvSpPr/>
            <p:nvPr/>
          </p:nvSpPr>
          <p:spPr>
            <a:xfrm rot="4020000">
              <a:off x="515257" y="23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8" name="Oval 5617"/>
            <p:cNvSpPr/>
            <p:nvPr/>
          </p:nvSpPr>
          <p:spPr>
            <a:xfrm rot="2700000">
              <a:off x="523033" y="24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9" name="Oval 5618"/>
            <p:cNvSpPr/>
            <p:nvPr/>
          </p:nvSpPr>
          <p:spPr>
            <a:xfrm rot="5340000">
              <a:off x="516979" y="21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0" name="Oval 5619"/>
            <p:cNvSpPr/>
            <p:nvPr/>
          </p:nvSpPr>
          <p:spPr>
            <a:xfrm rot="6720000">
              <a:off x="515546" y="18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1" name="Oval 5620"/>
            <p:cNvSpPr/>
            <p:nvPr/>
          </p:nvSpPr>
          <p:spPr>
            <a:xfrm rot="8100000">
              <a:off x="521696" y="17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2" name="Oval 5621"/>
            <p:cNvSpPr/>
            <p:nvPr/>
          </p:nvSpPr>
          <p:spPr>
            <a:xfrm rot="9420000">
              <a:off x="540591" y="15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3" name="Oval 5622"/>
            <p:cNvSpPr/>
            <p:nvPr/>
          </p:nvSpPr>
          <p:spPr>
            <a:xfrm>
              <a:off x="532826" y="23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5" name="Oval 5624"/>
            <p:cNvSpPr/>
            <p:nvPr/>
          </p:nvSpPr>
          <p:spPr>
            <a:xfrm>
              <a:off x="705700" y="30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6" name="Oval 5625"/>
            <p:cNvSpPr/>
            <p:nvPr/>
          </p:nvSpPr>
          <p:spPr>
            <a:xfrm rot="1320000">
              <a:off x="729800" y="30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7" name="Oval 5626"/>
            <p:cNvSpPr/>
            <p:nvPr/>
          </p:nvSpPr>
          <p:spPr>
            <a:xfrm rot="4020000">
              <a:off x="762190" y="33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8" name="Oval 5627"/>
            <p:cNvSpPr/>
            <p:nvPr/>
          </p:nvSpPr>
          <p:spPr>
            <a:xfrm rot="2700000">
              <a:off x="751059" y="31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9" name="Oval 5628"/>
            <p:cNvSpPr/>
            <p:nvPr/>
          </p:nvSpPr>
          <p:spPr>
            <a:xfrm rot="5340000">
              <a:off x="763911"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0" name="Oval 5629"/>
            <p:cNvSpPr/>
            <p:nvPr/>
          </p:nvSpPr>
          <p:spPr>
            <a:xfrm rot="6720000">
              <a:off x="762479" y="38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1" name="Oval 5630"/>
            <p:cNvSpPr/>
            <p:nvPr/>
          </p:nvSpPr>
          <p:spPr>
            <a:xfrm rot="8100000">
              <a:off x="749722" y="40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2" name="Oval 5631"/>
            <p:cNvSpPr/>
            <p:nvPr/>
          </p:nvSpPr>
          <p:spPr>
            <a:xfrm>
              <a:off x="705700" y="41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3" name="Oval 5632"/>
            <p:cNvSpPr/>
            <p:nvPr/>
          </p:nvSpPr>
          <p:spPr>
            <a:xfrm rot="9420000">
              <a:off x="730804" y="41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4" name="Oval 5633"/>
            <p:cNvSpPr/>
            <p:nvPr/>
          </p:nvSpPr>
          <p:spPr>
            <a:xfrm rot="1320000">
              <a:off x="691987" y="40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5" name="Oval 5634"/>
            <p:cNvSpPr/>
            <p:nvPr/>
          </p:nvSpPr>
          <p:spPr>
            <a:xfrm rot="4020000">
              <a:off x="667657" y="38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6" name="Oval 5635"/>
            <p:cNvSpPr/>
            <p:nvPr/>
          </p:nvSpPr>
          <p:spPr>
            <a:xfrm rot="2700000">
              <a:off x="675433" y="39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7" name="Oval 5636"/>
            <p:cNvSpPr/>
            <p:nvPr/>
          </p:nvSpPr>
          <p:spPr>
            <a:xfrm rot="5340000">
              <a:off x="669379"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8" name="Oval 5637"/>
            <p:cNvSpPr/>
            <p:nvPr/>
          </p:nvSpPr>
          <p:spPr>
            <a:xfrm rot="6720000">
              <a:off x="667946" y="33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9" name="Oval 5638"/>
            <p:cNvSpPr/>
            <p:nvPr/>
          </p:nvSpPr>
          <p:spPr>
            <a:xfrm rot="8100000">
              <a:off x="674096" y="32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0" name="Oval 5639"/>
            <p:cNvSpPr/>
            <p:nvPr/>
          </p:nvSpPr>
          <p:spPr>
            <a:xfrm rot="9420000">
              <a:off x="692991" y="30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1" name="Oval 5640"/>
            <p:cNvSpPr/>
            <p:nvPr/>
          </p:nvSpPr>
          <p:spPr>
            <a:xfrm>
              <a:off x="685226" y="38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3" name="Oval 5642"/>
            <p:cNvSpPr/>
            <p:nvPr/>
          </p:nvSpPr>
          <p:spPr>
            <a:xfrm>
              <a:off x="1162900" y="915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4" name="Oval 5643"/>
            <p:cNvSpPr/>
            <p:nvPr/>
          </p:nvSpPr>
          <p:spPr>
            <a:xfrm rot="1320000">
              <a:off x="1187000" y="914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5" name="Oval 5644"/>
            <p:cNvSpPr/>
            <p:nvPr/>
          </p:nvSpPr>
          <p:spPr>
            <a:xfrm rot="4020000">
              <a:off x="1219390" y="944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6" name="Oval 5645"/>
            <p:cNvSpPr/>
            <p:nvPr/>
          </p:nvSpPr>
          <p:spPr>
            <a:xfrm rot="2700000">
              <a:off x="1208259" y="927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7" name="Oval 5646"/>
            <p:cNvSpPr/>
            <p:nvPr/>
          </p:nvSpPr>
          <p:spPr>
            <a:xfrm rot="5340000">
              <a:off x="1221111"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8" name="Oval 5647"/>
            <p:cNvSpPr/>
            <p:nvPr/>
          </p:nvSpPr>
          <p:spPr>
            <a:xfrm rot="6720000">
              <a:off x="1219679" y="992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9" name="Oval 5648"/>
            <p:cNvSpPr/>
            <p:nvPr/>
          </p:nvSpPr>
          <p:spPr>
            <a:xfrm rot="8100000">
              <a:off x="1206922" y="1018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0" name="Oval 5649"/>
            <p:cNvSpPr/>
            <p:nvPr/>
          </p:nvSpPr>
          <p:spPr>
            <a:xfrm>
              <a:off x="1162900" y="1029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1" name="Oval 5650"/>
            <p:cNvSpPr/>
            <p:nvPr/>
          </p:nvSpPr>
          <p:spPr>
            <a:xfrm rot="9420000">
              <a:off x="1188004" y="1028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2" name="Oval 5651"/>
            <p:cNvSpPr/>
            <p:nvPr/>
          </p:nvSpPr>
          <p:spPr>
            <a:xfrm rot="1320000">
              <a:off x="1149187" y="1012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3" name="Oval 5652"/>
            <p:cNvSpPr/>
            <p:nvPr/>
          </p:nvSpPr>
          <p:spPr>
            <a:xfrm rot="4020000">
              <a:off x="1124857" y="992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4" name="Oval 5653"/>
            <p:cNvSpPr/>
            <p:nvPr/>
          </p:nvSpPr>
          <p:spPr>
            <a:xfrm rot="2700000">
              <a:off x="1132633" y="1009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5" name="Oval 5654"/>
            <p:cNvSpPr/>
            <p:nvPr/>
          </p:nvSpPr>
          <p:spPr>
            <a:xfrm rot="5340000">
              <a:off x="1126579" y="972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6" name="Oval 5655"/>
            <p:cNvSpPr/>
            <p:nvPr/>
          </p:nvSpPr>
          <p:spPr>
            <a:xfrm rot="6720000">
              <a:off x="1125146" y="943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7" name="Oval 5656"/>
            <p:cNvSpPr/>
            <p:nvPr/>
          </p:nvSpPr>
          <p:spPr>
            <a:xfrm rot="8100000">
              <a:off x="1131296" y="937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8" name="Oval 5657"/>
            <p:cNvSpPr/>
            <p:nvPr/>
          </p:nvSpPr>
          <p:spPr>
            <a:xfrm rot="9420000">
              <a:off x="1150191" y="914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9" name="Oval 5658"/>
            <p:cNvSpPr/>
            <p:nvPr/>
          </p:nvSpPr>
          <p:spPr>
            <a:xfrm>
              <a:off x="1142426" y="995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1" name="Oval 5660"/>
            <p:cNvSpPr/>
            <p:nvPr/>
          </p:nvSpPr>
          <p:spPr>
            <a:xfrm>
              <a:off x="400900" y="610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2" name="Oval 5661"/>
            <p:cNvSpPr/>
            <p:nvPr/>
          </p:nvSpPr>
          <p:spPr>
            <a:xfrm rot="1320000">
              <a:off x="425000" y="609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3" name="Oval 5662"/>
            <p:cNvSpPr/>
            <p:nvPr/>
          </p:nvSpPr>
          <p:spPr>
            <a:xfrm rot="4020000">
              <a:off x="457390" y="639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4" name="Oval 5663"/>
            <p:cNvSpPr/>
            <p:nvPr/>
          </p:nvSpPr>
          <p:spPr>
            <a:xfrm rot="2700000">
              <a:off x="446259" y="623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5" name="Oval 5664"/>
            <p:cNvSpPr/>
            <p:nvPr/>
          </p:nvSpPr>
          <p:spPr>
            <a:xfrm rot="5340000">
              <a:off x="459111" y="66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6" name="Oval 5665"/>
            <p:cNvSpPr/>
            <p:nvPr/>
          </p:nvSpPr>
          <p:spPr>
            <a:xfrm rot="6720000">
              <a:off x="457679" y="687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7" name="Oval 5666"/>
            <p:cNvSpPr/>
            <p:nvPr/>
          </p:nvSpPr>
          <p:spPr>
            <a:xfrm rot="8100000">
              <a:off x="444922" y="713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8" name="Oval 5667"/>
            <p:cNvSpPr/>
            <p:nvPr/>
          </p:nvSpPr>
          <p:spPr>
            <a:xfrm>
              <a:off x="400900" y="724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9" name="Oval 5668"/>
            <p:cNvSpPr/>
            <p:nvPr/>
          </p:nvSpPr>
          <p:spPr>
            <a:xfrm rot="9420000">
              <a:off x="426004" y="723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0" name="Oval 5669"/>
            <p:cNvSpPr/>
            <p:nvPr/>
          </p:nvSpPr>
          <p:spPr>
            <a:xfrm rot="1320000">
              <a:off x="387187" y="707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1" name="Oval 5670"/>
            <p:cNvSpPr/>
            <p:nvPr/>
          </p:nvSpPr>
          <p:spPr>
            <a:xfrm rot="4020000">
              <a:off x="362857" y="688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2" name="Oval 5671"/>
            <p:cNvSpPr/>
            <p:nvPr/>
          </p:nvSpPr>
          <p:spPr>
            <a:xfrm rot="2700000">
              <a:off x="370633" y="704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3" name="Oval 5672"/>
            <p:cNvSpPr/>
            <p:nvPr/>
          </p:nvSpPr>
          <p:spPr>
            <a:xfrm rot="5340000">
              <a:off x="364579" y="667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4" name="Oval 5673"/>
            <p:cNvSpPr/>
            <p:nvPr/>
          </p:nvSpPr>
          <p:spPr>
            <a:xfrm rot="6720000">
              <a:off x="363146" y="638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5" name="Oval 5674"/>
            <p:cNvSpPr/>
            <p:nvPr/>
          </p:nvSpPr>
          <p:spPr>
            <a:xfrm rot="8100000">
              <a:off x="369296" y="632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6" name="Oval 5675"/>
            <p:cNvSpPr/>
            <p:nvPr/>
          </p:nvSpPr>
          <p:spPr>
            <a:xfrm rot="9420000">
              <a:off x="388191" y="609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7" name="Oval 5676"/>
            <p:cNvSpPr/>
            <p:nvPr/>
          </p:nvSpPr>
          <p:spPr>
            <a:xfrm>
              <a:off x="380426" y="690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9" name="Oval 5678"/>
            <p:cNvSpPr/>
            <p:nvPr/>
          </p:nvSpPr>
          <p:spPr>
            <a:xfrm>
              <a:off x="553300" y="839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0" name="Oval 5679"/>
            <p:cNvSpPr/>
            <p:nvPr/>
          </p:nvSpPr>
          <p:spPr>
            <a:xfrm rot="1320000">
              <a:off x="577400" y="838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1" name="Oval 5680"/>
            <p:cNvSpPr/>
            <p:nvPr/>
          </p:nvSpPr>
          <p:spPr>
            <a:xfrm rot="4020000">
              <a:off x="609790" y="867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2" name="Oval 5681"/>
            <p:cNvSpPr/>
            <p:nvPr/>
          </p:nvSpPr>
          <p:spPr>
            <a:xfrm rot="2700000">
              <a:off x="598659" y="851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3" name="Oval 5682"/>
            <p:cNvSpPr/>
            <p:nvPr/>
          </p:nvSpPr>
          <p:spPr>
            <a:xfrm rot="5340000">
              <a:off x="611511" y="89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4" name="Oval 5683"/>
            <p:cNvSpPr/>
            <p:nvPr/>
          </p:nvSpPr>
          <p:spPr>
            <a:xfrm rot="6720000">
              <a:off x="610079" y="915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5" name="Oval 5684"/>
            <p:cNvSpPr/>
            <p:nvPr/>
          </p:nvSpPr>
          <p:spPr>
            <a:xfrm rot="8100000">
              <a:off x="597322" y="942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6" name="Oval 5685"/>
            <p:cNvSpPr/>
            <p:nvPr/>
          </p:nvSpPr>
          <p:spPr>
            <a:xfrm>
              <a:off x="553300" y="953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7" name="Oval 5686"/>
            <p:cNvSpPr/>
            <p:nvPr/>
          </p:nvSpPr>
          <p:spPr>
            <a:xfrm rot="9420000">
              <a:off x="578404" y="951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8" name="Oval 5687"/>
            <p:cNvSpPr/>
            <p:nvPr/>
          </p:nvSpPr>
          <p:spPr>
            <a:xfrm rot="1320000">
              <a:off x="539587" y="935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9" name="Oval 5688"/>
            <p:cNvSpPr/>
            <p:nvPr/>
          </p:nvSpPr>
          <p:spPr>
            <a:xfrm rot="4020000">
              <a:off x="515257" y="916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0" name="Oval 5689"/>
            <p:cNvSpPr/>
            <p:nvPr/>
          </p:nvSpPr>
          <p:spPr>
            <a:xfrm rot="2700000">
              <a:off x="523033" y="932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1" name="Oval 5690"/>
            <p:cNvSpPr/>
            <p:nvPr/>
          </p:nvSpPr>
          <p:spPr>
            <a:xfrm rot="5340000">
              <a:off x="516979" y="896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2" name="Oval 5691"/>
            <p:cNvSpPr/>
            <p:nvPr/>
          </p:nvSpPr>
          <p:spPr>
            <a:xfrm rot="6720000">
              <a:off x="515546" y="867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3" name="Oval 5692"/>
            <p:cNvSpPr/>
            <p:nvPr/>
          </p:nvSpPr>
          <p:spPr>
            <a:xfrm rot="8100000">
              <a:off x="521696" y="861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4" name="Oval 5693"/>
            <p:cNvSpPr/>
            <p:nvPr/>
          </p:nvSpPr>
          <p:spPr>
            <a:xfrm rot="9420000">
              <a:off x="540591" y="838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5" name="Oval 5694"/>
            <p:cNvSpPr/>
            <p:nvPr/>
          </p:nvSpPr>
          <p:spPr>
            <a:xfrm>
              <a:off x="532826" y="919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7" name="Oval 5696"/>
            <p:cNvSpPr/>
            <p:nvPr/>
          </p:nvSpPr>
          <p:spPr>
            <a:xfrm>
              <a:off x="781900" y="122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8" name="Oval 5697"/>
            <p:cNvSpPr/>
            <p:nvPr/>
          </p:nvSpPr>
          <p:spPr>
            <a:xfrm rot="1320000">
              <a:off x="806000" y="121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9" name="Oval 5698"/>
            <p:cNvSpPr/>
            <p:nvPr/>
          </p:nvSpPr>
          <p:spPr>
            <a:xfrm rot="4020000">
              <a:off x="838390" y="124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0" name="Oval 5699"/>
            <p:cNvSpPr/>
            <p:nvPr/>
          </p:nvSpPr>
          <p:spPr>
            <a:xfrm rot="2700000">
              <a:off x="827259" y="123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1" name="Oval 5700"/>
            <p:cNvSpPr/>
            <p:nvPr/>
          </p:nvSpPr>
          <p:spPr>
            <a:xfrm rot="5340000">
              <a:off x="840111"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2" name="Oval 5701"/>
            <p:cNvSpPr/>
            <p:nvPr/>
          </p:nvSpPr>
          <p:spPr>
            <a:xfrm rot="6720000">
              <a:off x="838679" y="129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3" name="Oval 5702"/>
            <p:cNvSpPr/>
            <p:nvPr/>
          </p:nvSpPr>
          <p:spPr>
            <a:xfrm rot="8100000">
              <a:off x="825922" y="132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4" name="Oval 5703"/>
            <p:cNvSpPr/>
            <p:nvPr/>
          </p:nvSpPr>
          <p:spPr>
            <a:xfrm>
              <a:off x="781900" y="133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5" name="Oval 5704"/>
            <p:cNvSpPr/>
            <p:nvPr/>
          </p:nvSpPr>
          <p:spPr>
            <a:xfrm rot="9420000">
              <a:off x="807004" y="133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6" name="Oval 5705"/>
            <p:cNvSpPr/>
            <p:nvPr/>
          </p:nvSpPr>
          <p:spPr>
            <a:xfrm rot="1320000">
              <a:off x="768187" y="131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7" name="Oval 5706"/>
            <p:cNvSpPr/>
            <p:nvPr/>
          </p:nvSpPr>
          <p:spPr>
            <a:xfrm rot="4020000">
              <a:off x="743857" y="129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8" name="Oval 5707"/>
            <p:cNvSpPr/>
            <p:nvPr/>
          </p:nvSpPr>
          <p:spPr>
            <a:xfrm rot="2700000">
              <a:off x="751633" y="131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9" name="Oval 5708"/>
            <p:cNvSpPr/>
            <p:nvPr/>
          </p:nvSpPr>
          <p:spPr>
            <a:xfrm rot="5340000">
              <a:off x="745579"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0" name="Oval 5709"/>
            <p:cNvSpPr/>
            <p:nvPr/>
          </p:nvSpPr>
          <p:spPr>
            <a:xfrm rot="6720000">
              <a:off x="744146" y="124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1" name="Oval 5710"/>
            <p:cNvSpPr/>
            <p:nvPr/>
          </p:nvSpPr>
          <p:spPr>
            <a:xfrm rot="8100000">
              <a:off x="750296" y="124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2" name="Oval 5711"/>
            <p:cNvSpPr/>
            <p:nvPr/>
          </p:nvSpPr>
          <p:spPr>
            <a:xfrm rot="9420000">
              <a:off x="769191" y="121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3" name="Oval 5712"/>
            <p:cNvSpPr/>
            <p:nvPr/>
          </p:nvSpPr>
          <p:spPr>
            <a:xfrm>
              <a:off x="761426" y="130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5" name="Oval 5714"/>
            <p:cNvSpPr/>
            <p:nvPr/>
          </p:nvSpPr>
          <p:spPr>
            <a:xfrm>
              <a:off x="934300" y="1372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6" name="Oval 5715"/>
            <p:cNvSpPr/>
            <p:nvPr/>
          </p:nvSpPr>
          <p:spPr>
            <a:xfrm rot="1320000">
              <a:off x="958400" y="1371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7" name="Oval 5716"/>
            <p:cNvSpPr/>
            <p:nvPr/>
          </p:nvSpPr>
          <p:spPr>
            <a:xfrm rot="4020000">
              <a:off x="990790" y="1401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8" name="Oval 5717"/>
            <p:cNvSpPr/>
            <p:nvPr/>
          </p:nvSpPr>
          <p:spPr>
            <a:xfrm rot="2700000">
              <a:off x="979659" y="1385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9" name="Oval 5718"/>
            <p:cNvSpPr/>
            <p:nvPr/>
          </p:nvSpPr>
          <p:spPr>
            <a:xfrm rot="5340000">
              <a:off x="992511"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0" name="Oval 5719"/>
            <p:cNvSpPr/>
            <p:nvPr/>
          </p:nvSpPr>
          <p:spPr>
            <a:xfrm rot="6720000">
              <a:off x="991079" y="1449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1" name="Oval 5720"/>
            <p:cNvSpPr/>
            <p:nvPr/>
          </p:nvSpPr>
          <p:spPr>
            <a:xfrm rot="8100000">
              <a:off x="978322" y="1475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2" name="Oval 5721"/>
            <p:cNvSpPr/>
            <p:nvPr/>
          </p:nvSpPr>
          <p:spPr>
            <a:xfrm>
              <a:off x="934300" y="1486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3" name="Oval 5722"/>
            <p:cNvSpPr/>
            <p:nvPr/>
          </p:nvSpPr>
          <p:spPr>
            <a:xfrm rot="9420000">
              <a:off x="959404" y="1485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4" name="Oval 5723"/>
            <p:cNvSpPr/>
            <p:nvPr/>
          </p:nvSpPr>
          <p:spPr>
            <a:xfrm rot="1320000">
              <a:off x="920587" y="1469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5" name="Oval 5724"/>
            <p:cNvSpPr/>
            <p:nvPr/>
          </p:nvSpPr>
          <p:spPr>
            <a:xfrm rot="4020000">
              <a:off x="896257" y="1450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6" name="Oval 5725"/>
            <p:cNvSpPr/>
            <p:nvPr/>
          </p:nvSpPr>
          <p:spPr>
            <a:xfrm rot="2700000">
              <a:off x="904033" y="1466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7" name="Oval 5726"/>
            <p:cNvSpPr/>
            <p:nvPr/>
          </p:nvSpPr>
          <p:spPr>
            <a:xfrm rot="5340000">
              <a:off x="897979" y="1429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8" name="Oval 5727"/>
            <p:cNvSpPr/>
            <p:nvPr/>
          </p:nvSpPr>
          <p:spPr>
            <a:xfrm rot="6720000">
              <a:off x="896546" y="1400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9" name="Oval 5728"/>
            <p:cNvSpPr/>
            <p:nvPr/>
          </p:nvSpPr>
          <p:spPr>
            <a:xfrm rot="8100000">
              <a:off x="902696" y="1394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0" name="Oval 5729"/>
            <p:cNvSpPr/>
            <p:nvPr/>
          </p:nvSpPr>
          <p:spPr>
            <a:xfrm rot="9420000">
              <a:off x="921591" y="1371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1" name="Oval 5730"/>
            <p:cNvSpPr/>
            <p:nvPr/>
          </p:nvSpPr>
          <p:spPr>
            <a:xfrm>
              <a:off x="913826" y="1452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3" name="Oval 5732"/>
            <p:cNvSpPr/>
            <p:nvPr/>
          </p:nvSpPr>
          <p:spPr>
            <a:xfrm>
              <a:off x="4058500" y="30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4" name="Oval 5733"/>
            <p:cNvSpPr/>
            <p:nvPr/>
          </p:nvSpPr>
          <p:spPr>
            <a:xfrm rot="1320000">
              <a:off x="4082600" y="30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5" name="Oval 5734"/>
            <p:cNvSpPr/>
            <p:nvPr/>
          </p:nvSpPr>
          <p:spPr>
            <a:xfrm rot="4020000">
              <a:off x="4114990" y="33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6" name="Oval 5735"/>
            <p:cNvSpPr/>
            <p:nvPr/>
          </p:nvSpPr>
          <p:spPr>
            <a:xfrm rot="2700000">
              <a:off x="4103859" y="31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7" name="Oval 5736"/>
            <p:cNvSpPr/>
            <p:nvPr/>
          </p:nvSpPr>
          <p:spPr>
            <a:xfrm rot="5340000">
              <a:off x="4116711"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8" name="Oval 5737"/>
            <p:cNvSpPr/>
            <p:nvPr/>
          </p:nvSpPr>
          <p:spPr>
            <a:xfrm rot="6720000">
              <a:off x="4115279" y="38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9" name="Oval 5738"/>
            <p:cNvSpPr/>
            <p:nvPr/>
          </p:nvSpPr>
          <p:spPr>
            <a:xfrm rot="8100000">
              <a:off x="4102522" y="40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0" name="Oval 5739"/>
            <p:cNvSpPr/>
            <p:nvPr/>
          </p:nvSpPr>
          <p:spPr>
            <a:xfrm>
              <a:off x="4058500" y="41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1" name="Oval 5740"/>
            <p:cNvSpPr/>
            <p:nvPr/>
          </p:nvSpPr>
          <p:spPr>
            <a:xfrm rot="9420000">
              <a:off x="4083604" y="41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2" name="Oval 5741"/>
            <p:cNvSpPr/>
            <p:nvPr/>
          </p:nvSpPr>
          <p:spPr>
            <a:xfrm rot="1320000">
              <a:off x="4044787" y="40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3" name="Oval 5742"/>
            <p:cNvSpPr/>
            <p:nvPr/>
          </p:nvSpPr>
          <p:spPr>
            <a:xfrm rot="4020000">
              <a:off x="4020457" y="38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4" name="Oval 5743"/>
            <p:cNvSpPr/>
            <p:nvPr/>
          </p:nvSpPr>
          <p:spPr>
            <a:xfrm rot="2700000">
              <a:off x="4028233" y="39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5" name="Oval 5744"/>
            <p:cNvSpPr/>
            <p:nvPr/>
          </p:nvSpPr>
          <p:spPr>
            <a:xfrm rot="5340000">
              <a:off x="4022179" y="36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6" name="Oval 5745"/>
            <p:cNvSpPr/>
            <p:nvPr/>
          </p:nvSpPr>
          <p:spPr>
            <a:xfrm rot="6720000">
              <a:off x="4020746" y="33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7" name="Oval 5746"/>
            <p:cNvSpPr/>
            <p:nvPr/>
          </p:nvSpPr>
          <p:spPr>
            <a:xfrm rot="8100000">
              <a:off x="4026896" y="32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8" name="Oval 5747"/>
            <p:cNvSpPr/>
            <p:nvPr/>
          </p:nvSpPr>
          <p:spPr>
            <a:xfrm rot="9420000">
              <a:off x="4045791" y="30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9" name="Oval 5748"/>
            <p:cNvSpPr/>
            <p:nvPr/>
          </p:nvSpPr>
          <p:spPr>
            <a:xfrm>
              <a:off x="4038026" y="38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1" name="Oval 5750"/>
            <p:cNvSpPr/>
            <p:nvPr/>
          </p:nvSpPr>
          <p:spPr>
            <a:xfrm>
              <a:off x="3525100" y="229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2" name="Oval 5751"/>
            <p:cNvSpPr/>
            <p:nvPr/>
          </p:nvSpPr>
          <p:spPr>
            <a:xfrm rot="1320000">
              <a:off x="3549200" y="228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3" name="Oval 5752"/>
            <p:cNvSpPr/>
            <p:nvPr/>
          </p:nvSpPr>
          <p:spPr>
            <a:xfrm rot="4020000">
              <a:off x="3581590" y="258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4" name="Oval 5753"/>
            <p:cNvSpPr/>
            <p:nvPr/>
          </p:nvSpPr>
          <p:spPr>
            <a:xfrm rot="2700000">
              <a:off x="3570459" y="242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5" name="Oval 5754"/>
            <p:cNvSpPr/>
            <p:nvPr/>
          </p:nvSpPr>
          <p:spPr>
            <a:xfrm rot="5340000">
              <a:off x="3583311"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6" name="Oval 5755"/>
            <p:cNvSpPr/>
            <p:nvPr/>
          </p:nvSpPr>
          <p:spPr>
            <a:xfrm rot="6720000">
              <a:off x="3581879" y="306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7" name="Oval 5756"/>
            <p:cNvSpPr/>
            <p:nvPr/>
          </p:nvSpPr>
          <p:spPr>
            <a:xfrm rot="8100000">
              <a:off x="3569122" y="332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8" name="Oval 5757"/>
            <p:cNvSpPr/>
            <p:nvPr/>
          </p:nvSpPr>
          <p:spPr>
            <a:xfrm>
              <a:off x="3525100" y="343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9" name="Oval 5758"/>
            <p:cNvSpPr/>
            <p:nvPr/>
          </p:nvSpPr>
          <p:spPr>
            <a:xfrm rot="9420000">
              <a:off x="3550204" y="342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0" name="Oval 5759"/>
            <p:cNvSpPr/>
            <p:nvPr/>
          </p:nvSpPr>
          <p:spPr>
            <a:xfrm rot="1320000">
              <a:off x="3511387" y="326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1" name="Oval 5760"/>
            <p:cNvSpPr/>
            <p:nvPr/>
          </p:nvSpPr>
          <p:spPr>
            <a:xfrm rot="4020000">
              <a:off x="3487057" y="307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2" name="Oval 5761"/>
            <p:cNvSpPr/>
            <p:nvPr/>
          </p:nvSpPr>
          <p:spPr>
            <a:xfrm rot="2700000">
              <a:off x="3494833" y="323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3" name="Oval 5762"/>
            <p:cNvSpPr/>
            <p:nvPr/>
          </p:nvSpPr>
          <p:spPr>
            <a:xfrm rot="5340000">
              <a:off x="3488779" y="286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4" name="Oval 5763"/>
            <p:cNvSpPr/>
            <p:nvPr/>
          </p:nvSpPr>
          <p:spPr>
            <a:xfrm rot="6720000">
              <a:off x="3487346" y="257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5" name="Oval 5764"/>
            <p:cNvSpPr/>
            <p:nvPr/>
          </p:nvSpPr>
          <p:spPr>
            <a:xfrm rot="8100000">
              <a:off x="3493496" y="251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6" name="Oval 5765"/>
            <p:cNvSpPr/>
            <p:nvPr/>
          </p:nvSpPr>
          <p:spPr>
            <a:xfrm rot="9420000">
              <a:off x="3512391" y="228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7" name="Oval 5766"/>
            <p:cNvSpPr/>
            <p:nvPr/>
          </p:nvSpPr>
          <p:spPr>
            <a:xfrm>
              <a:off x="3504626" y="309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9" name="Oval 5768"/>
            <p:cNvSpPr/>
            <p:nvPr/>
          </p:nvSpPr>
          <p:spPr>
            <a:xfrm>
              <a:off x="3677500" y="458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0" name="Oval 5769"/>
            <p:cNvSpPr/>
            <p:nvPr/>
          </p:nvSpPr>
          <p:spPr>
            <a:xfrm rot="1320000">
              <a:off x="3701600" y="457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1" name="Oval 5770"/>
            <p:cNvSpPr/>
            <p:nvPr/>
          </p:nvSpPr>
          <p:spPr>
            <a:xfrm rot="4020000">
              <a:off x="3733990" y="486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2" name="Oval 5771"/>
            <p:cNvSpPr/>
            <p:nvPr/>
          </p:nvSpPr>
          <p:spPr>
            <a:xfrm rot="2700000">
              <a:off x="3722859" y="470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3" name="Oval 5772"/>
            <p:cNvSpPr/>
            <p:nvPr/>
          </p:nvSpPr>
          <p:spPr>
            <a:xfrm rot="5340000">
              <a:off x="3735711" y="51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4" name="Oval 5773"/>
            <p:cNvSpPr/>
            <p:nvPr/>
          </p:nvSpPr>
          <p:spPr>
            <a:xfrm rot="6720000">
              <a:off x="3734279" y="534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5" name="Oval 5774"/>
            <p:cNvSpPr/>
            <p:nvPr/>
          </p:nvSpPr>
          <p:spPr>
            <a:xfrm rot="8100000">
              <a:off x="3721522" y="561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6" name="Oval 5775"/>
            <p:cNvSpPr/>
            <p:nvPr/>
          </p:nvSpPr>
          <p:spPr>
            <a:xfrm>
              <a:off x="3677500" y="572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7" name="Oval 5776"/>
            <p:cNvSpPr/>
            <p:nvPr/>
          </p:nvSpPr>
          <p:spPr>
            <a:xfrm rot="9420000">
              <a:off x="3702604" y="570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8" name="Oval 5777"/>
            <p:cNvSpPr/>
            <p:nvPr/>
          </p:nvSpPr>
          <p:spPr>
            <a:xfrm rot="1320000">
              <a:off x="3663787" y="554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9" name="Oval 5778"/>
            <p:cNvSpPr/>
            <p:nvPr/>
          </p:nvSpPr>
          <p:spPr>
            <a:xfrm rot="4020000">
              <a:off x="3639457" y="535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0" name="Oval 5779"/>
            <p:cNvSpPr/>
            <p:nvPr/>
          </p:nvSpPr>
          <p:spPr>
            <a:xfrm rot="2700000">
              <a:off x="3647233" y="551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1" name="Oval 5780"/>
            <p:cNvSpPr/>
            <p:nvPr/>
          </p:nvSpPr>
          <p:spPr>
            <a:xfrm rot="5340000">
              <a:off x="3641179" y="515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2" name="Oval 5781"/>
            <p:cNvSpPr/>
            <p:nvPr/>
          </p:nvSpPr>
          <p:spPr>
            <a:xfrm rot="6720000">
              <a:off x="3639746" y="486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3" name="Oval 5782"/>
            <p:cNvSpPr/>
            <p:nvPr/>
          </p:nvSpPr>
          <p:spPr>
            <a:xfrm rot="8100000">
              <a:off x="3645896" y="480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4" name="Oval 5783"/>
            <p:cNvSpPr/>
            <p:nvPr/>
          </p:nvSpPr>
          <p:spPr>
            <a:xfrm rot="9420000">
              <a:off x="3664791" y="457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5" name="Oval 5784"/>
            <p:cNvSpPr/>
            <p:nvPr/>
          </p:nvSpPr>
          <p:spPr>
            <a:xfrm>
              <a:off x="3657026" y="538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7" name="Oval 5786"/>
            <p:cNvSpPr/>
            <p:nvPr/>
          </p:nvSpPr>
          <p:spPr>
            <a:xfrm>
              <a:off x="2686900" y="1296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8" name="Oval 5787"/>
            <p:cNvSpPr/>
            <p:nvPr/>
          </p:nvSpPr>
          <p:spPr>
            <a:xfrm rot="1320000">
              <a:off x="2711000" y="1295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9" name="Oval 5788"/>
            <p:cNvSpPr/>
            <p:nvPr/>
          </p:nvSpPr>
          <p:spPr>
            <a:xfrm rot="4020000">
              <a:off x="2743390" y="1325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0" name="Oval 5789"/>
            <p:cNvSpPr/>
            <p:nvPr/>
          </p:nvSpPr>
          <p:spPr>
            <a:xfrm rot="2700000">
              <a:off x="2732259" y="1308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1" name="Oval 5790"/>
            <p:cNvSpPr/>
            <p:nvPr/>
          </p:nvSpPr>
          <p:spPr>
            <a:xfrm rot="5340000">
              <a:off x="2745111"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2" name="Oval 5791"/>
            <p:cNvSpPr/>
            <p:nvPr/>
          </p:nvSpPr>
          <p:spPr>
            <a:xfrm rot="6720000">
              <a:off x="2743679" y="1373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3" name="Oval 5792"/>
            <p:cNvSpPr/>
            <p:nvPr/>
          </p:nvSpPr>
          <p:spPr>
            <a:xfrm rot="8100000">
              <a:off x="2730922" y="1399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4" name="Oval 5793"/>
            <p:cNvSpPr/>
            <p:nvPr/>
          </p:nvSpPr>
          <p:spPr>
            <a:xfrm>
              <a:off x="2686900" y="1410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5" name="Oval 5794"/>
            <p:cNvSpPr/>
            <p:nvPr/>
          </p:nvSpPr>
          <p:spPr>
            <a:xfrm rot="9420000">
              <a:off x="2712004" y="1409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6" name="Oval 5795"/>
            <p:cNvSpPr/>
            <p:nvPr/>
          </p:nvSpPr>
          <p:spPr>
            <a:xfrm rot="1320000">
              <a:off x="2673187" y="1393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7" name="Oval 5796"/>
            <p:cNvSpPr/>
            <p:nvPr/>
          </p:nvSpPr>
          <p:spPr>
            <a:xfrm rot="4020000">
              <a:off x="2648857" y="1373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8" name="Oval 5797"/>
            <p:cNvSpPr/>
            <p:nvPr/>
          </p:nvSpPr>
          <p:spPr>
            <a:xfrm rot="2700000">
              <a:off x="2656633" y="1390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9" name="Oval 5798"/>
            <p:cNvSpPr/>
            <p:nvPr/>
          </p:nvSpPr>
          <p:spPr>
            <a:xfrm rot="5340000">
              <a:off x="2650579" y="1353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0" name="Oval 5799"/>
            <p:cNvSpPr/>
            <p:nvPr/>
          </p:nvSpPr>
          <p:spPr>
            <a:xfrm rot="6720000">
              <a:off x="2649146" y="1324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1" name="Oval 5800"/>
            <p:cNvSpPr/>
            <p:nvPr/>
          </p:nvSpPr>
          <p:spPr>
            <a:xfrm rot="8100000">
              <a:off x="2655296" y="1318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2" name="Oval 5801"/>
            <p:cNvSpPr/>
            <p:nvPr/>
          </p:nvSpPr>
          <p:spPr>
            <a:xfrm rot="9420000">
              <a:off x="2674191" y="1295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3" name="Oval 5802"/>
            <p:cNvSpPr/>
            <p:nvPr/>
          </p:nvSpPr>
          <p:spPr>
            <a:xfrm>
              <a:off x="2666426" y="1376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5" name="Oval 5804"/>
            <p:cNvSpPr/>
            <p:nvPr/>
          </p:nvSpPr>
          <p:spPr>
            <a:xfrm>
              <a:off x="3296500" y="1220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6" name="Oval 5805"/>
            <p:cNvSpPr/>
            <p:nvPr/>
          </p:nvSpPr>
          <p:spPr>
            <a:xfrm rot="1320000">
              <a:off x="3320600" y="1219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7" name="Oval 5806"/>
            <p:cNvSpPr/>
            <p:nvPr/>
          </p:nvSpPr>
          <p:spPr>
            <a:xfrm rot="4020000">
              <a:off x="3352990" y="1248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8" name="Oval 5807"/>
            <p:cNvSpPr/>
            <p:nvPr/>
          </p:nvSpPr>
          <p:spPr>
            <a:xfrm rot="2700000">
              <a:off x="3341859" y="1232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9" name="Oval 5808"/>
            <p:cNvSpPr/>
            <p:nvPr/>
          </p:nvSpPr>
          <p:spPr>
            <a:xfrm rot="5340000">
              <a:off x="3354711"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0" name="Oval 5809"/>
            <p:cNvSpPr/>
            <p:nvPr/>
          </p:nvSpPr>
          <p:spPr>
            <a:xfrm rot="6720000">
              <a:off x="3353279" y="1296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1" name="Oval 5810"/>
            <p:cNvSpPr/>
            <p:nvPr/>
          </p:nvSpPr>
          <p:spPr>
            <a:xfrm rot="8100000">
              <a:off x="3340522" y="1323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2" name="Oval 5811"/>
            <p:cNvSpPr/>
            <p:nvPr/>
          </p:nvSpPr>
          <p:spPr>
            <a:xfrm>
              <a:off x="3296500" y="1334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3" name="Oval 5812"/>
            <p:cNvSpPr/>
            <p:nvPr/>
          </p:nvSpPr>
          <p:spPr>
            <a:xfrm rot="9420000">
              <a:off x="3321604" y="1332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4" name="Oval 5813"/>
            <p:cNvSpPr/>
            <p:nvPr/>
          </p:nvSpPr>
          <p:spPr>
            <a:xfrm rot="1320000">
              <a:off x="3282787" y="1316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5" name="Oval 5814"/>
            <p:cNvSpPr/>
            <p:nvPr/>
          </p:nvSpPr>
          <p:spPr>
            <a:xfrm rot="4020000">
              <a:off x="3258457" y="1297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6" name="Oval 5815"/>
            <p:cNvSpPr/>
            <p:nvPr/>
          </p:nvSpPr>
          <p:spPr>
            <a:xfrm rot="2700000">
              <a:off x="3266233" y="1313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7" name="Oval 5816"/>
            <p:cNvSpPr/>
            <p:nvPr/>
          </p:nvSpPr>
          <p:spPr>
            <a:xfrm rot="5340000">
              <a:off x="3260179" y="1277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8" name="Oval 5817"/>
            <p:cNvSpPr/>
            <p:nvPr/>
          </p:nvSpPr>
          <p:spPr>
            <a:xfrm rot="6720000">
              <a:off x="3258746" y="1248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9" name="Oval 5818"/>
            <p:cNvSpPr/>
            <p:nvPr/>
          </p:nvSpPr>
          <p:spPr>
            <a:xfrm rot="8100000">
              <a:off x="3264896" y="1242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0" name="Oval 5819"/>
            <p:cNvSpPr/>
            <p:nvPr/>
          </p:nvSpPr>
          <p:spPr>
            <a:xfrm rot="9420000">
              <a:off x="3283791" y="1219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1" name="Oval 5820"/>
            <p:cNvSpPr/>
            <p:nvPr/>
          </p:nvSpPr>
          <p:spPr>
            <a:xfrm>
              <a:off x="3276026" y="1300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3" name="Oval 5822"/>
            <p:cNvSpPr/>
            <p:nvPr/>
          </p:nvSpPr>
          <p:spPr>
            <a:xfrm>
              <a:off x="8097100" y="4878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4" name="Oval 5823"/>
            <p:cNvSpPr/>
            <p:nvPr/>
          </p:nvSpPr>
          <p:spPr>
            <a:xfrm rot="1320000">
              <a:off x="8121200" y="4877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5" name="Oval 5824"/>
            <p:cNvSpPr/>
            <p:nvPr/>
          </p:nvSpPr>
          <p:spPr>
            <a:xfrm rot="4020000">
              <a:off x="8153590" y="4906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6" name="Oval 5825"/>
            <p:cNvSpPr/>
            <p:nvPr/>
          </p:nvSpPr>
          <p:spPr>
            <a:xfrm rot="2700000">
              <a:off x="8142459" y="4890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7" name="Oval 5826"/>
            <p:cNvSpPr/>
            <p:nvPr/>
          </p:nvSpPr>
          <p:spPr>
            <a:xfrm rot="5340000">
              <a:off x="8155311"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8" name="Oval 5827"/>
            <p:cNvSpPr/>
            <p:nvPr/>
          </p:nvSpPr>
          <p:spPr>
            <a:xfrm rot="6720000">
              <a:off x="8153879" y="4954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9" name="Oval 5828"/>
            <p:cNvSpPr/>
            <p:nvPr/>
          </p:nvSpPr>
          <p:spPr>
            <a:xfrm rot="8100000">
              <a:off x="8141122" y="4980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0" name="Oval 5829"/>
            <p:cNvSpPr/>
            <p:nvPr/>
          </p:nvSpPr>
          <p:spPr>
            <a:xfrm>
              <a:off x="8097100" y="4991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1" name="Oval 5830"/>
            <p:cNvSpPr/>
            <p:nvPr/>
          </p:nvSpPr>
          <p:spPr>
            <a:xfrm rot="9420000">
              <a:off x="8122204" y="4990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2" name="Oval 5831"/>
            <p:cNvSpPr/>
            <p:nvPr/>
          </p:nvSpPr>
          <p:spPr>
            <a:xfrm rot="1320000">
              <a:off x="8083387" y="4974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3" name="Oval 5832"/>
            <p:cNvSpPr/>
            <p:nvPr/>
          </p:nvSpPr>
          <p:spPr>
            <a:xfrm rot="4020000">
              <a:off x="8059057" y="4955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4" name="Oval 5833"/>
            <p:cNvSpPr/>
            <p:nvPr/>
          </p:nvSpPr>
          <p:spPr>
            <a:xfrm rot="2700000">
              <a:off x="8066833" y="4971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5" name="Oval 5834"/>
            <p:cNvSpPr/>
            <p:nvPr/>
          </p:nvSpPr>
          <p:spPr>
            <a:xfrm rot="5340000">
              <a:off x="8060779" y="4934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6" name="Oval 5835"/>
            <p:cNvSpPr/>
            <p:nvPr/>
          </p:nvSpPr>
          <p:spPr>
            <a:xfrm rot="6720000">
              <a:off x="8059346" y="4905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7" name="Oval 5836"/>
            <p:cNvSpPr/>
            <p:nvPr/>
          </p:nvSpPr>
          <p:spPr>
            <a:xfrm rot="8100000">
              <a:off x="8065496" y="4899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8" name="Oval 5837"/>
            <p:cNvSpPr/>
            <p:nvPr/>
          </p:nvSpPr>
          <p:spPr>
            <a:xfrm rot="9420000">
              <a:off x="8084391" y="4876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9" name="Oval 5838"/>
            <p:cNvSpPr/>
            <p:nvPr/>
          </p:nvSpPr>
          <p:spPr>
            <a:xfrm>
              <a:off x="8076626" y="4957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1" name="Oval 5840"/>
            <p:cNvSpPr/>
            <p:nvPr/>
          </p:nvSpPr>
          <p:spPr>
            <a:xfrm>
              <a:off x="8706700" y="4801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2" name="Oval 5841"/>
            <p:cNvSpPr/>
            <p:nvPr/>
          </p:nvSpPr>
          <p:spPr>
            <a:xfrm rot="1320000">
              <a:off x="8730800" y="4800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3" name="Oval 5842"/>
            <p:cNvSpPr/>
            <p:nvPr/>
          </p:nvSpPr>
          <p:spPr>
            <a:xfrm rot="4020000">
              <a:off x="8763190" y="4830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4" name="Oval 5843"/>
            <p:cNvSpPr/>
            <p:nvPr/>
          </p:nvSpPr>
          <p:spPr>
            <a:xfrm rot="2700000">
              <a:off x="8752059" y="4814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5" name="Oval 5844"/>
            <p:cNvSpPr/>
            <p:nvPr/>
          </p:nvSpPr>
          <p:spPr>
            <a:xfrm rot="5340000">
              <a:off x="8764911" y="485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6" name="Oval 5845"/>
            <p:cNvSpPr/>
            <p:nvPr/>
          </p:nvSpPr>
          <p:spPr>
            <a:xfrm rot="6720000">
              <a:off x="8763479" y="4878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7" name="Oval 5846"/>
            <p:cNvSpPr/>
            <p:nvPr/>
          </p:nvSpPr>
          <p:spPr>
            <a:xfrm rot="8100000">
              <a:off x="8750722" y="4904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8" name="Oval 5847"/>
            <p:cNvSpPr/>
            <p:nvPr/>
          </p:nvSpPr>
          <p:spPr>
            <a:xfrm>
              <a:off x="8706700" y="4915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9" name="Oval 5848"/>
            <p:cNvSpPr/>
            <p:nvPr/>
          </p:nvSpPr>
          <p:spPr>
            <a:xfrm rot="9420000">
              <a:off x="8731804" y="4914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0" name="Oval 5849"/>
            <p:cNvSpPr/>
            <p:nvPr/>
          </p:nvSpPr>
          <p:spPr>
            <a:xfrm rot="1320000">
              <a:off x="8692987" y="4898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1" name="Oval 5850"/>
            <p:cNvSpPr/>
            <p:nvPr/>
          </p:nvSpPr>
          <p:spPr>
            <a:xfrm rot="4020000">
              <a:off x="8668657" y="4879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2" name="Oval 5851"/>
            <p:cNvSpPr/>
            <p:nvPr/>
          </p:nvSpPr>
          <p:spPr>
            <a:xfrm rot="2700000">
              <a:off x="8676433" y="4895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3" name="Oval 5852"/>
            <p:cNvSpPr/>
            <p:nvPr/>
          </p:nvSpPr>
          <p:spPr>
            <a:xfrm rot="5340000">
              <a:off x="8670379" y="4858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4" name="Oval 5853"/>
            <p:cNvSpPr/>
            <p:nvPr/>
          </p:nvSpPr>
          <p:spPr>
            <a:xfrm rot="6720000">
              <a:off x="8668946" y="4829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5" name="Oval 5854"/>
            <p:cNvSpPr/>
            <p:nvPr/>
          </p:nvSpPr>
          <p:spPr>
            <a:xfrm rot="8100000">
              <a:off x="8675096" y="4823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6" name="Oval 5855"/>
            <p:cNvSpPr/>
            <p:nvPr/>
          </p:nvSpPr>
          <p:spPr>
            <a:xfrm rot="9420000">
              <a:off x="8693991" y="4800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7" name="Oval 5856"/>
            <p:cNvSpPr/>
            <p:nvPr/>
          </p:nvSpPr>
          <p:spPr>
            <a:xfrm>
              <a:off x="8686226" y="4881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9" name="Oval 5858"/>
            <p:cNvSpPr/>
            <p:nvPr/>
          </p:nvSpPr>
          <p:spPr>
            <a:xfrm>
              <a:off x="1467700" y="3049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0" name="Oval 5859"/>
            <p:cNvSpPr/>
            <p:nvPr/>
          </p:nvSpPr>
          <p:spPr>
            <a:xfrm rot="1320000">
              <a:off x="1491800" y="3048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1" name="Oval 5860"/>
            <p:cNvSpPr/>
            <p:nvPr/>
          </p:nvSpPr>
          <p:spPr>
            <a:xfrm rot="4020000">
              <a:off x="1524190" y="3077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2" name="Oval 5861"/>
            <p:cNvSpPr/>
            <p:nvPr/>
          </p:nvSpPr>
          <p:spPr>
            <a:xfrm rot="2700000">
              <a:off x="1513059" y="3061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3" name="Oval 5862"/>
            <p:cNvSpPr/>
            <p:nvPr/>
          </p:nvSpPr>
          <p:spPr>
            <a:xfrm rot="5340000">
              <a:off x="1525911"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4" name="Oval 5863"/>
            <p:cNvSpPr/>
            <p:nvPr/>
          </p:nvSpPr>
          <p:spPr>
            <a:xfrm rot="6720000">
              <a:off x="1524479" y="3125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5" name="Oval 5864"/>
            <p:cNvSpPr/>
            <p:nvPr/>
          </p:nvSpPr>
          <p:spPr>
            <a:xfrm rot="8100000">
              <a:off x="1511722" y="3152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6" name="Oval 5865"/>
            <p:cNvSpPr/>
            <p:nvPr/>
          </p:nvSpPr>
          <p:spPr>
            <a:xfrm>
              <a:off x="1467700" y="3162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7" name="Oval 5866"/>
            <p:cNvSpPr/>
            <p:nvPr/>
          </p:nvSpPr>
          <p:spPr>
            <a:xfrm rot="9420000">
              <a:off x="1492804" y="3161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8" name="Oval 5867"/>
            <p:cNvSpPr/>
            <p:nvPr/>
          </p:nvSpPr>
          <p:spPr>
            <a:xfrm rot="1320000">
              <a:off x="1453987" y="3145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9" name="Oval 5868"/>
            <p:cNvSpPr/>
            <p:nvPr/>
          </p:nvSpPr>
          <p:spPr>
            <a:xfrm rot="4020000">
              <a:off x="1429657" y="3126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0" name="Oval 5869"/>
            <p:cNvSpPr/>
            <p:nvPr/>
          </p:nvSpPr>
          <p:spPr>
            <a:xfrm rot="2700000">
              <a:off x="1437433" y="3142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1" name="Oval 5870"/>
            <p:cNvSpPr/>
            <p:nvPr/>
          </p:nvSpPr>
          <p:spPr>
            <a:xfrm rot="5340000">
              <a:off x="1431379" y="3105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2" name="Oval 5871"/>
            <p:cNvSpPr/>
            <p:nvPr/>
          </p:nvSpPr>
          <p:spPr>
            <a:xfrm rot="6720000">
              <a:off x="1429946" y="3076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3" name="Oval 5872"/>
            <p:cNvSpPr/>
            <p:nvPr/>
          </p:nvSpPr>
          <p:spPr>
            <a:xfrm rot="8100000">
              <a:off x="1436096" y="3070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4" name="Oval 5873"/>
            <p:cNvSpPr/>
            <p:nvPr/>
          </p:nvSpPr>
          <p:spPr>
            <a:xfrm rot="9420000">
              <a:off x="1454991" y="3048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5" name="Oval 5874"/>
            <p:cNvSpPr/>
            <p:nvPr/>
          </p:nvSpPr>
          <p:spPr>
            <a:xfrm>
              <a:off x="1447226" y="3129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7" name="Oval 5876"/>
            <p:cNvSpPr/>
            <p:nvPr/>
          </p:nvSpPr>
          <p:spPr>
            <a:xfrm>
              <a:off x="2077300" y="2973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8" name="Oval 5877"/>
            <p:cNvSpPr/>
            <p:nvPr/>
          </p:nvSpPr>
          <p:spPr>
            <a:xfrm rot="1320000">
              <a:off x="2101400" y="2972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9" name="Oval 5878"/>
            <p:cNvSpPr/>
            <p:nvPr/>
          </p:nvSpPr>
          <p:spPr>
            <a:xfrm rot="4020000">
              <a:off x="2133790" y="3001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0" name="Oval 5879"/>
            <p:cNvSpPr/>
            <p:nvPr/>
          </p:nvSpPr>
          <p:spPr>
            <a:xfrm rot="2700000">
              <a:off x="2122659" y="2985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1" name="Oval 5880"/>
            <p:cNvSpPr/>
            <p:nvPr/>
          </p:nvSpPr>
          <p:spPr>
            <a:xfrm rot="5340000">
              <a:off x="2135511"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2" name="Oval 5881"/>
            <p:cNvSpPr/>
            <p:nvPr/>
          </p:nvSpPr>
          <p:spPr>
            <a:xfrm rot="6720000">
              <a:off x="2134079" y="3049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3" name="Oval 5882"/>
            <p:cNvSpPr/>
            <p:nvPr/>
          </p:nvSpPr>
          <p:spPr>
            <a:xfrm rot="8100000">
              <a:off x="2121322" y="3075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4" name="Oval 5883"/>
            <p:cNvSpPr/>
            <p:nvPr/>
          </p:nvSpPr>
          <p:spPr>
            <a:xfrm>
              <a:off x="2077300" y="3086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5" name="Oval 5884"/>
            <p:cNvSpPr/>
            <p:nvPr/>
          </p:nvSpPr>
          <p:spPr>
            <a:xfrm rot="9420000">
              <a:off x="2102404" y="3085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6" name="Oval 5885"/>
            <p:cNvSpPr/>
            <p:nvPr/>
          </p:nvSpPr>
          <p:spPr>
            <a:xfrm rot="1320000">
              <a:off x="2063587" y="3069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7" name="Oval 5886"/>
            <p:cNvSpPr/>
            <p:nvPr/>
          </p:nvSpPr>
          <p:spPr>
            <a:xfrm rot="4020000">
              <a:off x="2039257" y="3050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8" name="Oval 5887"/>
            <p:cNvSpPr/>
            <p:nvPr/>
          </p:nvSpPr>
          <p:spPr>
            <a:xfrm rot="2700000">
              <a:off x="2047033" y="3066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9" name="Oval 5888"/>
            <p:cNvSpPr/>
            <p:nvPr/>
          </p:nvSpPr>
          <p:spPr>
            <a:xfrm rot="5340000">
              <a:off x="2040979" y="3029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0" name="Oval 5889"/>
            <p:cNvSpPr/>
            <p:nvPr/>
          </p:nvSpPr>
          <p:spPr>
            <a:xfrm rot="6720000">
              <a:off x="2039546" y="3000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1" name="Oval 5890"/>
            <p:cNvSpPr/>
            <p:nvPr/>
          </p:nvSpPr>
          <p:spPr>
            <a:xfrm rot="8100000">
              <a:off x="2045696" y="2994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2" name="Oval 5891"/>
            <p:cNvSpPr/>
            <p:nvPr/>
          </p:nvSpPr>
          <p:spPr>
            <a:xfrm rot="9420000">
              <a:off x="2064591" y="2971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3" name="Oval 5892"/>
            <p:cNvSpPr/>
            <p:nvPr/>
          </p:nvSpPr>
          <p:spPr>
            <a:xfrm>
              <a:off x="2056826" y="3052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5" name="Oval 5894"/>
            <p:cNvSpPr/>
            <p:nvPr/>
          </p:nvSpPr>
          <p:spPr>
            <a:xfrm>
              <a:off x="1924900" y="624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6" name="Oval 5895"/>
            <p:cNvSpPr/>
            <p:nvPr/>
          </p:nvSpPr>
          <p:spPr>
            <a:xfrm rot="1320000">
              <a:off x="1949000" y="624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7" name="Oval 5896"/>
            <p:cNvSpPr/>
            <p:nvPr/>
          </p:nvSpPr>
          <p:spPr>
            <a:xfrm rot="4020000">
              <a:off x="1981390" y="627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8" name="Oval 5897"/>
            <p:cNvSpPr/>
            <p:nvPr/>
          </p:nvSpPr>
          <p:spPr>
            <a:xfrm rot="2700000">
              <a:off x="1970259" y="626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9" name="Oval 5898"/>
            <p:cNvSpPr/>
            <p:nvPr/>
          </p:nvSpPr>
          <p:spPr>
            <a:xfrm rot="5340000">
              <a:off x="1983111"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0" name="Oval 5899"/>
            <p:cNvSpPr/>
            <p:nvPr/>
          </p:nvSpPr>
          <p:spPr>
            <a:xfrm rot="6720000">
              <a:off x="1981679" y="632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1" name="Oval 5900"/>
            <p:cNvSpPr/>
            <p:nvPr/>
          </p:nvSpPr>
          <p:spPr>
            <a:xfrm rot="8100000">
              <a:off x="1968922" y="635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2" name="Oval 5901"/>
            <p:cNvSpPr/>
            <p:nvPr/>
          </p:nvSpPr>
          <p:spPr>
            <a:xfrm>
              <a:off x="1924900" y="636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3" name="Oval 5902"/>
            <p:cNvSpPr/>
            <p:nvPr/>
          </p:nvSpPr>
          <p:spPr>
            <a:xfrm rot="9420000">
              <a:off x="1950004" y="636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4" name="Oval 5903"/>
            <p:cNvSpPr/>
            <p:nvPr/>
          </p:nvSpPr>
          <p:spPr>
            <a:xfrm rot="1320000">
              <a:off x="1911187" y="634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5" name="Oval 5904"/>
            <p:cNvSpPr/>
            <p:nvPr/>
          </p:nvSpPr>
          <p:spPr>
            <a:xfrm rot="4020000">
              <a:off x="1886857" y="632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6" name="Oval 5905"/>
            <p:cNvSpPr/>
            <p:nvPr/>
          </p:nvSpPr>
          <p:spPr>
            <a:xfrm rot="2700000">
              <a:off x="1894633" y="634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7" name="Oval 5906"/>
            <p:cNvSpPr/>
            <p:nvPr/>
          </p:nvSpPr>
          <p:spPr>
            <a:xfrm rot="5340000">
              <a:off x="1888579" y="630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8" name="Oval 5907"/>
            <p:cNvSpPr/>
            <p:nvPr/>
          </p:nvSpPr>
          <p:spPr>
            <a:xfrm rot="6720000">
              <a:off x="1887146" y="627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9" name="Oval 5908"/>
            <p:cNvSpPr/>
            <p:nvPr/>
          </p:nvSpPr>
          <p:spPr>
            <a:xfrm rot="8100000">
              <a:off x="1893296" y="627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0" name="Oval 5909"/>
            <p:cNvSpPr/>
            <p:nvPr/>
          </p:nvSpPr>
          <p:spPr>
            <a:xfrm rot="9420000">
              <a:off x="1912191" y="624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1" name="Oval 5910"/>
            <p:cNvSpPr/>
            <p:nvPr/>
          </p:nvSpPr>
          <p:spPr>
            <a:xfrm>
              <a:off x="1904426" y="632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3" name="Oval 5912"/>
            <p:cNvSpPr/>
            <p:nvPr/>
          </p:nvSpPr>
          <p:spPr>
            <a:xfrm>
              <a:off x="2534500" y="61735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4" name="Oval 5913"/>
            <p:cNvSpPr/>
            <p:nvPr/>
          </p:nvSpPr>
          <p:spPr>
            <a:xfrm rot="1320000">
              <a:off x="2558600" y="61724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5" name="Oval 5914"/>
            <p:cNvSpPr/>
            <p:nvPr/>
          </p:nvSpPr>
          <p:spPr>
            <a:xfrm rot="4020000">
              <a:off x="2590990" y="62019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6" name="Oval 5915"/>
            <p:cNvSpPr/>
            <p:nvPr/>
          </p:nvSpPr>
          <p:spPr>
            <a:xfrm rot="2700000">
              <a:off x="2579859" y="61857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7" name="Oval 5916"/>
            <p:cNvSpPr/>
            <p:nvPr/>
          </p:nvSpPr>
          <p:spPr>
            <a:xfrm rot="5340000">
              <a:off x="2592711" y="623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8" name="Oval 5917"/>
            <p:cNvSpPr/>
            <p:nvPr/>
          </p:nvSpPr>
          <p:spPr>
            <a:xfrm rot="6720000">
              <a:off x="2591279" y="62498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9" name="Oval 5918"/>
            <p:cNvSpPr/>
            <p:nvPr/>
          </p:nvSpPr>
          <p:spPr>
            <a:xfrm rot="8100000">
              <a:off x="2578522" y="62762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0" name="Oval 5919"/>
            <p:cNvSpPr/>
            <p:nvPr/>
          </p:nvSpPr>
          <p:spPr>
            <a:xfrm>
              <a:off x="2534500" y="62871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1" name="Oval 5920"/>
            <p:cNvSpPr/>
            <p:nvPr/>
          </p:nvSpPr>
          <p:spPr>
            <a:xfrm rot="9420000">
              <a:off x="2559604" y="62858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2" name="Oval 5921"/>
            <p:cNvSpPr/>
            <p:nvPr/>
          </p:nvSpPr>
          <p:spPr>
            <a:xfrm rot="1320000">
              <a:off x="2520787" y="62698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3" name="Oval 5922"/>
            <p:cNvSpPr/>
            <p:nvPr/>
          </p:nvSpPr>
          <p:spPr>
            <a:xfrm rot="4020000">
              <a:off x="2496457" y="62506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4" name="Oval 5923"/>
            <p:cNvSpPr/>
            <p:nvPr/>
          </p:nvSpPr>
          <p:spPr>
            <a:xfrm rot="2700000">
              <a:off x="2504233" y="62669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5" name="Oval 5924"/>
            <p:cNvSpPr/>
            <p:nvPr/>
          </p:nvSpPr>
          <p:spPr>
            <a:xfrm rot="5340000">
              <a:off x="2498179" y="62301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6" name="Oval 5925"/>
            <p:cNvSpPr/>
            <p:nvPr/>
          </p:nvSpPr>
          <p:spPr>
            <a:xfrm rot="6720000">
              <a:off x="2496746" y="62011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7" name="Oval 5926"/>
            <p:cNvSpPr/>
            <p:nvPr/>
          </p:nvSpPr>
          <p:spPr>
            <a:xfrm rot="8100000">
              <a:off x="2502896" y="61951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8" name="Oval 5927"/>
            <p:cNvSpPr/>
            <p:nvPr/>
          </p:nvSpPr>
          <p:spPr>
            <a:xfrm rot="9420000">
              <a:off x="2521791" y="61722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9" name="Oval 5928"/>
            <p:cNvSpPr/>
            <p:nvPr/>
          </p:nvSpPr>
          <p:spPr>
            <a:xfrm>
              <a:off x="2514026" y="62533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1" name="Oval 5930"/>
            <p:cNvSpPr/>
            <p:nvPr/>
          </p:nvSpPr>
          <p:spPr>
            <a:xfrm>
              <a:off x="6115900" y="5335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2" name="Oval 5931"/>
            <p:cNvSpPr/>
            <p:nvPr/>
          </p:nvSpPr>
          <p:spPr>
            <a:xfrm rot="1320000">
              <a:off x="6140000" y="5334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3" name="Oval 5932"/>
            <p:cNvSpPr/>
            <p:nvPr/>
          </p:nvSpPr>
          <p:spPr>
            <a:xfrm rot="4020000">
              <a:off x="6172390" y="5363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4" name="Oval 5933"/>
            <p:cNvSpPr/>
            <p:nvPr/>
          </p:nvSpPr>
          <p:spPr>
            <a:xfrm rot="2700000">
              <a:off x="6161259" y="5347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5" name="Oval 5934"/>
            <p:cNvSpPr/>
            <p:nvPr/>
          </p:nvSpPr>
          <p:spPr>
            <a:xfrm rot="5340000">
              <a:off x="6174111" y="539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6" name="Oval 5935"/>
            <p:cNvSpPr/>
            <p:nvPr/>
          </p:nvSpPr>
          <p:spPr>
            <a:xfrm rot="6720000">
              <a:off x="6172679" y="5411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7" name="Oval 5936"/>
            <p:cNvSpPr/>
            <p:nvPr/>
          </p:nvSpPr>
          <p:spPr>
            <a:xfrm rot="8100000">
              <a:off x="6159922" y="5438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8" name="Oval 5937"/>
            <p:cNvSpPr/>
            <p:nvPr/>
          </p:nvSpPr>
          <p:spPr>
            <a:xfrm>
              <a:off x="6115900" y="5448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9" name="Oval 5938"/>
            <p:cNvSpPr/>
            <p:nvPr/>
          </p:nvSpPr>
          <p:spPr>
            <a:xfrm rot="9420000">
              <a:off x="6141004" y="5447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0" name="Oval 5939"/>
            <p:cNvSpPr/>
            <p:nvPr/>
          </p:nvSpPr>
          <p:spPr>
            <a:xfrm rot="1320000">
              <a:off x="6102187" y="5431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1" name="Oval 5940"/>
            <p:cNvSpPr/>
            <p:nvPr/>
          </p:nvSpPr>
          <p:spPr>
            <a:xfrm rot="4020000">
              <a:off x="6077857" y="5412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2" name="Oval 5941"/>
            <p:cNvSpPr/>
            <p:nvPr/>
          </p:nvSpPr>
          <p:spPr>
            <a:xfrm rot="2700000">
              <a:off x="6085633" y="5428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3" name="Oval 5942"/>
            <p:cNvSpPr/>
            <p:nvPr/>
          </p:nvSpPr>
          <p:spPr>
            <a:xfrm rot="5340000">
              <a:off x="6079579" y="5391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4" name="Oval 5943"/>
            <p:cNvSpPr/>
            <p:nvPr/>
          </p:nvSpPr>
          <p:spPr>
            <a:xfrm rot="6720000">
              <a:off x="6078146" y="5362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5" name="Oval 5944"/>
            <p:cNvSpPr/>
            <p:nvPr/>
          </p:nvSpPr>
          <p:spPr>
            <a:xfrm rot="8100000">
              <a:off x="6084296" y="5356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6" name="Oval 5945"/>
            <p:cNvSpPr/>
            <p:nvPr/>
          </p:nvSpPr>
          <p:spPr>
            <a:xfrm rot="9420000">
              <a:off x="6103191" y="5334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7" name="Oval 5946"/>
            <p:cNvSpPr/>
            <p:nvPr/>
          </p:nvSpPr>
          <p:spPr>
            <a:xfrm>
              <a:off x="6095426" y="5415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9" name="Oval 5948"/>
            <p:cNvSpPr/>
            <p:nvPr/>
          </p:nvSpPr>
          <p:spPr>
            <a:xfrm>
              <a:off x="6268300" y="6021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0" name="Oval 5949"/>
            <p:cNvSpPr/>
            <p:nvPr/>
          </p:nvSpPr>
          <p:spPr>
            <a:xfrm rot="1320000">
              <a:off x="6292400" y="6020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1" name="Oval 5950"/>
            <p:cNvSpPr/>
            <p:nvPr/>
          </p:nvSpPr>
          <p:spPr>
            <a:xfrm rot="4020000">
              <a:off x="6324790" y="6049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2" name="Oval 5951"/>
            <p:cNvSpPr/>
            <p:nvPr/>
          </p:nvSpPr>
          <p:spPr>
            <a:xfrm rot="2700000">
              <a:off x="6313659" y="6033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3" name="Oval 5952"/>
            <p:cNvSpPr/>
            <p:nvPr/>
          </p:nvSpPr>
          <p:spPr>
            <a:xfrm rot="5340000">
              <a:off x="6326511"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4" name="Oval 5953"/>
            <p:cNvSpPr/>
            <p:nvPr/>
          </p:nvSpPr>
          <p:spPr>
            <a:xfrm rot="6720000">
              <a:off x="6325079" y="6097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5" name="Oval 5954"/>
            <p:cNvSpPr/>
            <p:nvPr/>
          </p:nvSpPr>
          <p:spPr>
            <a:xfrm rot="8100000">
              <a:off x="6312322" y="6123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6" name="Oval 5955"/>
            <p:cNvSpPr/>
            <p:nvPr/>
          </p:nvSpPr>
          <p:spPr>
            <a:xfrm>
              <a:off x="6268300" y="6134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7" name="Oval 5956"/>
            <p:cNvSpPr/>
            <p:nvPr/>
          </p:nvSpPr>
          <p:spPr>
            <a:xfrm rot="9420000">
              <a:off x="6293404" y="6133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8" name="Oval 5957"/>
            <p:cNvSpPr/>
            <p:nvPr/>
          </p:nvSpPr>
          <p:spPr>
            <a:xfrm rot="1320000">
              <a:off x="6254587" y="6117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9" name="Oval 5958"/>
            <p:cNvSpPr/>
            <p:nvPr/>
          </p:nvSpPr>
          <p:spPr>
            <a:xfrm rot="4020000">
              <a:off x="6230257" y="6098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0" name="Oval 5959"/>
            <p:cNvSpPr/>
            <p:nvPr/>
          </p:nvSpPr>
          <p:spPr>
            <a:xfrm rot="2700000">
              <a:off x="6238033" y="6114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1" name="Oval 5960"/>
            <p:cNvSpPr/>
            <p:nvPr/>
          </p:nvSpPr>
          <p:spPr>
            <a:xfrm rot="5340000">
              <a:off x="6231979" y="6077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2" name="Oval 5961"/>
            <p:cNvSpPr/>
            <p:nvPr/>
          </p:nvSpPr>
          <p:spPr>
            <a:xfrm rot="6720000">
              <a:off x="6230546" y="6048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3" name="Oval 5962"/>
            <p:cNvSpPr/>
            <p:nvPr/>
          </p:nvSpPr>
          <p:spPr>
            <a:xfrm rot="8100000">
              <a:off x="6236696" y="6042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4" name="Oval 5963"/>
            <p:cNvSpPr/>
            <p:nvPr/>
          </p:nvSpPr>
          <p:spPr>
            <a:xfrm rot="9420000">
              <a:off x="6255591" y="6019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5" name="Oval 5964"/>
            <p:cNvSpPr/>
            <p:nvPr/>
          </p:nvSpPr>
          <p:spPr>
            <a:xfrm>
              <a:off x="6247826" y="6100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7" name="Oval 5966"/>
            <p:cNvSpPr/>
            <p:nvPr/>
          </p:nvSpPr>
          <p:spPr>
            <a:xfrm>
              <a:off x="6563621" y="44218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8" name="Oval 5967"/>
            <p:cNvSpPr/>
            <p:nvPr/>
          </p:nvSpPr>
          <p:spPr>
            <a:xfrm rot="1320000">
              <a:off x="6604454" y="44200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9" name="Oval 5968"/>
            <p:cNvSpPr/>
            <p:nvPr/>
          </p:nvSpPr>
          <p:spPr>
            <a:xfrm rot="4020000">
              <a:off x="6659331" y="44700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0" name="Oval 5969"/>
            <p:cNvSpPr/>
            <p:nvPr/>
          </p:nvSpPr>
          <p:spPr>
            <a:xfrm rot="2700000">
              <a:off x="6640473" y="44425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1" name="Oval 5970"/>
            <p:cNvSpPr/>
            <p:nvPr/>
          </p:nvSpPr>
          <p:spPr>
            <a:xfrm rot="5340000">
              <a:off x="6662248" y="4517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2" name="Oval 5971"/>
            <p:cNvSpPr/>
            <p:nvPr/>
          </p:nvSpPr>
          <p:spPr>
            <a:xfrm rot="6720000">
              <a:off x="6659822" y="45510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3" name="Oval 5972"/>
            <p:cNvSpPr/>
            <p:nvPr/>
          </p:nvSpPr>
          <p:spPr>
            <a:xfrm rot="8100000">
              <a:off x="6638208" y="45959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4" name="Oval 5973"/>
            <p:cNvSpPr/>
            <p:nvPr/>
          </p:nvSpPr>
          <p:spPr>
            <a:xfrm>
              <a:off x="6563621" y="46143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5" name="Oval 5974"/>
            <p:cNvSpPr/>
            <p:nvPr/>
          </p:nvSpPr>
          <p:spPr>
            <a:xfrm rot="9420000">
              <a:off x="6606155" y="46121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6" name="Oval 5975"/>
            <p:cNvSpPr/>
            <p:nvPr/>
          </p:nvSpPr>
          <p:spPr>
            <a:xfrm rot="1320000">
              <a:off x="6540387" y="45850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7" name="Oval 5976"/>
            <p:cNvSpPr/>
            <p:nvPr/>
          </p:nvSpPr>
          <p:spPr>
            <a:xfrm rot="4020000">
              <a:off x="6499165" y="45525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8" name="Oval 5977"/>
            <p:cNvSpPr/>
            <p:nvPr/>
          </p:nvSpPr>
          <p:spPr>
            <a:xfrm rot="2700000">
              <a:off x="6512341" y="45800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9" name="Oval 5978"/>
            <p:cNvSpPr/>
            <p:nvPr/>
          </p:nvSpPr>
          <p:spPr>
            <a:xfrm rot="5340000">
              <a:off x="6502082" y="45177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0" name="Oval 5979"/>
            <p:cNvSpPr/>
            <p:nvPr/>
          </p:nvSpPr>
          <p:spPr>
            <a:xfrm rot="6720000">
              <a:off x="6499656" y="44685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1" name="Oval 5980"/>
            <p:cNvSpPr/>
            <p:nvPr/>
          </p:nvSpPr>
          <p:spPr>
            <a:xfrm rot="8100000">
              <a:off x="6510075" y="44584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2" name="Oval 5981"/>
            <p:cNvSpPr/>
            <p:nvPr/>
          </p:nvSpPr>
          <p:spPr>
            <a:xfrm rot="9420000">
              <a:off x="6542088" y="44196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4" name="Oval 5983"/>
            <p:cNvSpPr/>
            <p:nvPr/>
          </p:nvSpPr>
          <p:spPr>
            <a:xfrm>
              <a:off x="6576251" y="504410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5" name="Oval 5984"/>
            <p:cNvSpPr/>
            <p:nvPr/>
          </p:nvSpPr>
          <p:spPr>
            <a:xfrm rot="1320000">
              <a:off x="6617084" y="504224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6" name="Oval 5985"/>
            <p:cNvSpPr/>
            <p:nvPr/>
          </p:nvSpPr>
          <p:spPr>
            <a:xfrm rot="4020000">
              <a:off x="6671961" y="509227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7" name="Oval 5986"/>
            <p:cNvSpPr/>
            <p:nvPr/>
          </p:nvSpPr>
          <p:spPr>
            <a:xfrm rot="2700000">
              <a:off x="6653103" y="5064784"/>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8" name="Oval 5987"/>
            <p:cNvSpPr/>
            <p:nvPr/>
          </p:nvSpPr>
          <p:spPr>
            <a:xfrm rot="5340000">
              <a:off x="6674878" y="51399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9" name="Oval 5988"/>
            <p:cNvSpPr/>
            <p:nvPr/>
          </p:nvSpPr>
          <p:spPr>
            <a:xfrm rot="6720000">
              <a:off x="6672452" y="517331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0" name="Oval 5989"/>
            <p:cNvSpPr/>
            <p:nvPr/>
          </p:nvSpPr>
          <p:spPr>
            <a:xfrm rot="8100000">
              <a:off x="6650838" y="521815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1" name="Oval 5990"/>
            <p:cNvSpPr/>
            <p:nvPr/>
          </p:nvSpPr>
          <p:spPr>
            <a:xfrm>
              <a:off x="6576251" y="523662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2" name="Oval 5991"/>
            <p:cNvSpPr/>
            <p:nvPr/>
          </p:nvSpPr>
          <p:spPr>
            <a:xfrm rot="9420000">
              <a:off x="6618785" y="5234345"/>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3" name="Oval 5992"/>
            <p:cNvSpPr/>
            <p:nvPr/>
          </p:nvSpPr>
          <p:spPr>
            <a:xfrm rot="1320000">
              <a:off x="6553017" y="520726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4" name="Oval 5993"/>
            <p:cNvSpPr/>
            <p:nvPr/>
          </p:nvSpPr>
          <p:spPr>
            <a:xfrm rot="4020000">
              <a:off x="6511795" y="5174778"/>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5" name="Oval 5994"/>
            <p:cNvSpPr/>
            <p:nvPr/>
          </p:nvSpPr>
          <p:spPr>
            <a:xfrm rot="2700000">
              <a:off x="6524971" y="520229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6" name="Oval 5995"/>
            <p:cNvSpPr/>
            <p:nvPr/>
          </p:nvSpPr>
          <p:spPr>
            <a:xfrm rot="5340000">
              <a:off x="6514712" y="5139937"/>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7" name="Oval 5996"/>
            <p:cNvSpPr/>
            <p:nvPr/>
          </p:nvSpPr>
          <p:spPr>
            <a:xfrm rot="6720000">
              <a:off x="6512286" y="509081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8" name="Oval 5997"/>
            <p:cNvSpPr/>
            <p:nvPr/>
          </p:nvSpPr>
          <p:spPr>
            <a:xfrm rot="8100000">
              <a:off x="6522705" y="5080642"/>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9" name="Oval 5998"/>
            <p:cNvSpPr/>
            <p:nvPr/>
          </p:nvSpPr>
          <p:spPr>
            <a:xfrm rot="9420000">
              <a:off x="6554718" y="5041828"/>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1" name="Oval 6000"/>
            <p:cNvSpPr/>
            <p:nvPr/>
          </p:nvSpPr>
          <p:spPr>
            <a:xfrm>
              <a:off x="5801621" y="5641079"/>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2" name="Oval 6001"/>
            <p:cNvSpPr/>
            <p:nvPr/>
          </p:nvSpPr>
          <p:spPr>
            <a:xfrm rot="1320000">
              <a:off x="5842454" y="5639221"/>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3" name="Oval 6002"/>
            <p:cNvSpPr/>
            <p:nvPr/>
          </p:nvSpPr>
          <p:spPr>
            <a:xfrm rot="4020000">
              <a:off x="5897331" y="568924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4" name="Oval 6003"/>
            <p:cNvSpPr/>
            <p:nvPr/>
          </p:nvSpPr>
          <p:spPr>
            <a:xfrm rot="2700000">
              <a:off x="5878473" y="5661756"/>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5" name="Oval 6004"/>
            <p:cNvSpPr/>
            <p:nvPr/>
          </p:nvSpPr>
          <p:spPr>
            <a:xfrm rot="5340000">
              <a:off x="5900248" y="57369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6" name="Oval 6005"/>
            <p:cNvSpPr/>
            <p:nvPr/>
          </p:nvSpPr>
          <p:spPr>
            <a:xfrm rot="6720000">
              <a:off x="5897822" y="577028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7" name="Oval 6006"/>
            <p:cNvSpPr/>
            <p:nvPr/>
          </p:nvSpPr>
          <p:spPr>
            <a:xfrm rot="8100000">
              <a:off x="5876208" y="581512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8" name="Oval 6007"/>
            <p:cNvSpPr/>
            <p:nvPr/>
          </p:nvSpPr>
          <p:spPr>
            <a:xfrm>
              <a:off x="5801621" y="583359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9" name="Oval 6008"/>
            <p:cNvSpPr/>
            <p:nvPr/>
          </p:nvSpPr>
          <p:spPr>
            <a:xfrm rot="9420000">
              <a:off x="5844155" y="5831317"/>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0" name="Oval 6009"/>
            <p:cNvSpPr/>
            <p:nvPr/>
          </p:nvSpPr>
          <p:spPr>
            <a:xfrm rot="1320000">
              <a:off x="5778387" y="5804236"/>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1" name="Oval 6010"/>
            <p:cNvSpPr/>
            <p:nvPr/>
          </p:nvSpPr>
          <p:spPr>
            <a:xfrm rot="4020000">
              <a:off x="5737165" y="5771750"/>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2" name="Oval 6011"/>
            <p:cNvSpPr/>
            <p:nvPr/>
          </p:nvSpPr>
          <p:spPr>
            <a:xfrm rot="2700000">
              <a:off x="5750341" y="579926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3" name="Oval 6012"/>
            <p:cNvSpPr/>
            <p:nvPr/>
          </p:nvSpPr>
          <p:spPr>
            <a:xfrm rot="5340000">
              <a:off x="5740082" y="5736909"/>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4" name="Oval 6013"/>
            <p:cNvSpPr/>
            <p:nvPr/>
          </p:nvSpPr>
          <p:spPr>
            <a:xfrm rot="6720000">
              <a:off x="5737656" y="5687782"/>
              <a:ext cx="27503" cy="2242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5" name="Oval 6014"/>
            <p:cNvSpPr/>
            <p:nvPr/>
          </p:nvSpPr>
          <p:spPr>
            <a:xfrm rot="8100000">
              <a:off x="5748075" y="5677614"/>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6" name="Oval 6015"/>
            <p:cNvSpPr/>
            <p:nvPr/>
          </p:nvSpPr>
          <p:spPr>
            <a:xfrm rot="9420000">
              <a:off x="5780088" y="5638800"/>
              <a:ext cx="32033" cy="1925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8" name="Oval 6017"/>
            <p:cNvSpPr/>
            <p:nvPr/>
          </p:nvSpPr>
          <p:spPr>
            <a:xfrm>
              <a:off x="1086700" y="4116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9" name="Oval 6018"/>
            <p:cNvSpPr/>
            <p:nvPr/>
          </p:nvSpPr>
          <p:spPr>
            <a:xfrm rot="1320000">
              <a:off x="1110800" y="4115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0" name="Oval 6019"/>
            <p:cNvSpPr/>
            <p:nvPr/>
          </p:nvSpPr>
          <p:spPr>
            <a:xfrm rot="4020000">
              <a:off x="1143190" y="4144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1" name="Oval 6020"/>
            <p:cNvSpPr/>
            <p:nvPr/>
          </p:nvSpPr>
          <p:spPr>
            <a:xfrm rot="2700000">
              <a:off x="1132059" y="4128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2" name="Oval 6021"/>
            <p:cNvSpPr/>
            <p:nvPr/>
          </p:nvSpPr>
          <p:spPr>
            <a:xfrm rot="5340000">
              <a:off x="1144911"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3" name="Oval 6022"/>
            <p:cNvSpPr/>
            <p:nvPr/>
          </p:nvSpPr>
          <p:spPr>
            <a:xfrm rot="6720000">
              <a:off x="1143479" y="4192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4" name="Oval 6023"/>
            <p:cNvSpPr/>
            <p:nvPr/>
          </p:nvSpPr>
          <p:spPr>
            <a:xfrm rot="8100000">
              <a:off x="1130722" y="4218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5" name="Oval 6024"/>
            <p:cNvSpPr/>
            <p:nvPr/>
          </p:nvSpPr>
          <p:spPr>
            <a:xfrm>
              <a:off x="1086700" y="4229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6" name="Oval 6025"/>
            <p:cNvSpPr/>
            <p:nvPr/>
          </p:nvSpPr>
          <p:spPr>
            <a:xfrm rot="9420000">
              <a:off x="1111804" y="4228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7" name="Oval 6026"/>
            <p:cNvSpPr/>
            <p:nvPr/>
          </p:nvSpPr>
          <p:spPr>
            <a:xfrm rot="1320000">
              <a:off x="1072987" y="4212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8" name="Oval 6027"/>
            <p:cNvSpPr/>
            <p:nvPr/>
          </p:nvSpPr>
          <p:spPr>
            <a:xfrm rot="4020000">
              <a:off x="1048657" y="4193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9" name="Oval 6028"/>
            <p:cNvSpPr/>
            <p:nvPr/>
          </p:nvSpPr>
          <p:spPr>
            <a:xfrm rot="2700000">
              <a:off x="1056433" y="4209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0" name="Oval 6029"/>
            <p:cNvSpPr/>
            <p:nvPr/>
          </p:nvSpPr>
          <p:spPr>
            <a:xfrm rot="5340000">
              <a:off x="1050379" y="4172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1" name="Oval 6030"/>
            <p:cNvSpPr/>
            <p:nvPr/>
          </p:nvSpPr>
          <p:spPr>
            <a:xfrm rot="6720000">
              <a:off x="1048946" y="4143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2" name="Oval 6031"/>
            <p:cNvSpPr/>
            <p:nvPr/>
          </p:nvSpPr>
          <p:spPr>
            <a:xfrm rot="8100000">
              <a:off x="1055096" y="4137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3" name="Oval 6032"/>
            <p:cNvSpPr/>
            <p:nvPr/>
          </p:nvSpPr>
          <p:spPr>
            <a:xfrm rot="9420000">
              <a:off x="1073991" y="4114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4" name="Oval 6033"/>
            <p:cNvSpPr/>
            <p:nvPr/>
          </p:nvSpPr>
          <p:spPr>
            <a:xfrm>
              <a:off x="1066226" y="4195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6" name="Oval 6035"/>
            <p:cNvSpPr/>
            <p:nvPr/>
          </p:nvSpPr>
          <p:spPr>
            <a:xfrm>
              <a:off x="1467700" y="4192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7" name="Oval 6036"/>
            <p:cNvSpPr/>
            <p:nvPr/>
          </p:nvSpPr>
          <p:spPr>
            <a:xfrm rot="1320000">
              <a:off x="1491800" y="4191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8" name="Oval 6037"/>
            <p:cNvSpPr/>
            <p:nvPr/>
          </p:nvSpPr>
          <p:spPr>
            <a:xfrm rot="4020000">
              <a:off x="1524190" y="4220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9" name="Oval 6038"/>
            <p:cNvSpPr/>
            <p:nvPr/>
          </p:nvSpPr>
          <p:spPr>
            <a:xfrm rot="2700000">
              <a:off x="1513059" y="4204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0" name="Oval 6039"/>
            <p:cNvSpPr/>
            <p:nvPr/>
          </p:nvSpPr>
          <p:spPr>
            <a:xfrm rot="5340000">
              <a:off x="1525911" y="424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1" name="Oval 6040"/>
            <p:cNvSpPr/>
            <p:nvPr/>
          </p:nvSpPr>
          <p:spPr>
            <a:xfrm rot="6720000">
              <a:off x="1524479" y="4268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2" name="Oval 6041"/>
            <p:cNvSpPr/>
            <p:nvPr/>
          </p:nvSpPr>
          <p:spPr>
            <a:xfrm rot="8100000">
              <a:off x="1511722" y="4295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3" name="Oval 6042"/>
            <p:cNvSpPr/>
            <p:nvPr/>
          </p:nvSpPr>
          <p:spPr>
            <a:xfrm>
              <a:off x="1467700" y="4305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4" name="Oval 6043"/>
            <p:cNvSpPr/>
            <p:nvPr/>
          </p:nvSpPr>
          <p:spPr>
            <a:xfrm rot="9420000">
              <a:off x="1492804" y="4304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5" name="Oval 6044"/>
            <p:cNvSpPr/>
            <p:nvPr/>
          </p:nvSpPr>
          <p:spPr>
            <a:xfrm rot="1320000">
              <a:off x="1453987" y="4288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6" name="Oval 6045"/>
            <p:cNvSpPr/>
            <p:nvPr/>
          </p:nvSpPr>
          <p:spPr>
            <a:xfrm rot="4020000">
              <a:off x="1429657" y="4269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7" name="Oval 6046"/>
            <p:cNvSpPr/>
            <p:nvPr/>
          </p:nvSpPr>
          <p:spPr>
            <a:xfrm rot="2700000">
              <a:off x="1437433" y="4285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8" name="Oval 6047"/>
            <p:cNvSpPr/>
            <p:nvPr/>
          </p:nvSpPr>
          <p:spPr>
            <a:xfrm rot="5340000">
              <a:off x="1431379" y="424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9" name="Oval 6048"/>
            <p:cNvSpPr/>
            <p:nvPr/>
          </p:nvSpPr>
          <p:spPr>
            <a:xfrm rot="6720000">
              <a:off x="1429946" y="4219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0" name="Oval 6049"/>
            <p:cNvSpPr/>
            <p:nvPr/>
          </p:nvSpPr>
          <p:spPr>
            <a:xfrm rot="8100000">
              <a:off x="1436096" y="4213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1" name="Oval 6050"/>
            <p:cNvSpPr/>
            <p:nvPr/>
          </p:nvSpPr>
          <p:spPr>
            <a:xfrm rot="9420000">
              <a:off x="1454991" y="4191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2" name="Oval 6051"/>
            <p:cNvSpPr/>
            <p:nvPr/>
          </p:nvSpPr>
          <p:spPr>
            <a:xfrm>
              <a:off x="1447226" y="4272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4" name="Oval 6053"/>
            <p:cNvSpPr/>
            <p:nvPr/>
          </p:nvSpPr>
          <p:spPr>
            <a:xfrm>
              <a:off x="1391500" y="3811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5" name="Oval 6054"/>
            <p:cNvSpPr/>
            <p:nvPr/>
          </p:nvSpPr>
          <p:spPr>
            <a:xfrm rot="1320000">
              <a:off x="1415600" y="3810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6" name="Oval 6055"/>
            <p:cNvSpPr/>
            <p:nvPr/>
          </p:nvSpPr>
          <p:spPr>
            <a:xfrm rot="4020000">
              <a:off x="1447990" y="3839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7" name="Oval 6056"/>
            <p:cNvSpPr/>
            <p:nvPr/>
          </p:nvSpPr>
          <p:spPr>
            <a:xfrm rot="2700000">
              <a:off x="1436859" y="3823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8" name="Oval 6057"/>
            <p:cNvSpPr/>
            <p:nvPr/>
          </p:nvSpPr>
          <p:spPr>
            <a:xfrm rot="5340000">
              <a:off x="1449711" y="3867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9" name="Oval 6058"/>
            <p:cNvSpPr/>
            <p:nvPr/>
          </p:nvSpPr>
          <p:spPr>
            <a:xfrm rot="6720000">
              <a:off x="1448279" y="3887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0" name="Oval 6059"/>
            <p:cNvSpPr/>
            <p:nvPr/>
          </p:nvSpPr>
          <p:spPr>
            <a:xfrm rot="8100000">
              <a:off x="1435522" y="3914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1" name="Oval 6060"/>
            <p:cNvSpPr/>
            <p:nvPr/>
          </p:nvSpPr>
          <p:spPr>
            <a:xfrm>
              <a:off x="1391500" y="3924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2" name="Oval 6061"/>
            <p:cNvSpPr/>
            <p:nvPr/>
          </p:nvSpPr>
          <p:spPr>
            <a:xfrm rot="9420000">
              <a:off x="1416604" y="3923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3" name="Oval 6062"/>
            <p:cNvSpPr/>
            <p:nvPr/>
          </p:nvSpPr>
          <p:spPr>
            <a:xfrm rot="1320000">
              <a:off x="1377787" y="3907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4" name="Oval 6063"/>
            <p:cNvSpPr/>
            <p:nvPr/>
          </p:nvSpPr>
          <p:spPr>
            <a:xfrm rot="4020000">
              <a:off x="1353457" y="3888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5" name="Oval 6064"/>
            <p:cNvSpPr/>
            <p:nvPr/>
          </p:nvSpPr>
          <p:spPr>
            <a:xfrm rot="2700000">
              <a:off x="1361233" y="3904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6" name="Oval 6065"/>
            <p:cNvSpPr/>
            <p:nvPr/>
          </p:nvSpPr>
          <p:spPr>
            <a:xfrm rot="5340000">
              <a:off x="1355179" y="3867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7" name="Oval 6066"/>
            <p:cNvSpPr/>
            <p:nvPr/>
          </p:nvSpPr>
          <p:spPr>
            <a:xfrm rot="6720000">
              <a:off x="1353746" y="3838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8" name="Oval 6067"/>
            <p:cNvSpPr/>
            <p:nvPr/>
          </p:nvSpPr>
          <p:spPr>
            <a:xfrm rot="8100000">
              <a:off x="1359896" y="3832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9" name="Oval 6068"/>
            <p:cNvSpPr/>
            <p:nvPr/>
          </p:nvSpPr>
          <p:spPr>
            <a:xfrm rot="9420000">
              <a:off x="1378791" y="3810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0" name="Oval 6069"/>
            <p:cNvSpPr/>
            <p:nvPr/>
          </p:nvSpPr>
          <p:spPr>
            <a:xfrm>
              <a:off x="1371026" y="3891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2" name="Oval 6071"/>
            <p:cNvSpPr/>
            <p:nvPr/>
          </p:nvSpPr>
          <p:spPr>
            <a:xfrm>
              <a:off x="1543900" y="3963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3" name="Oval 6072"/>
            <p:cNvSpPr/>
            <p:nvPr/>
          </p:nvSpPr>
          <p:spPr>
            <a:xfrm rot="1320000">
              <a:off x="1568000" y="3962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4" name="Oval 6073"/>
            <p:cNvSpPr/>
            <p:nvPr/>
          </p:nvSpPr>
          <p:spPr>
            <a:xfrm rot="4020000">
              <a:off x="1600390" y="3992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5" name="Oval 6074"/>
            <p:cNvSpPr/>
            <p:nvPr/>
          </p:nvSpPr>
          <p:spPr>
            <a:xfrm rot="2700000">
              <a:off x="1589259" y="3975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6" name="Oval 6075"/>
            <p:cNvSpPr/>
            <p:nvPr/>
          </p:nvSpPr>
          <p:spPr>
            <a:xfrm rot="5340000">
              <a:off x="1602111"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7" name="Oval 6076"/>
            <p:cNvSpPr/>
            <p:nvPr/>
          </p:nvSpPr>
          <p:spPr>
            <a:xfrm rot="6720000">
              <a:off x="1600679" y="4040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8" name="Oval 6077"/>
            <p:cNvSpPr/>
            <p:nvPr/>
          </p:nvSpPr>
          <p:spPr>
            <a:xfrm rot="8100000">
              <a:off x="1587922" y="4066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9" name="Oval 6078"/>
            <p:cNvSpPr/>
            <p:nvPr/>
          </p:nvSpPr>
          <p:spPr>
            <a:xfrm>
              <a:off x="1543900" y="4077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0" name="Oval 6079"/>
            <p:cNvSpPr/>
            <p:nvPr/>
          </p:nvSpPr>
          <p:spPr>
            <a:xfrm rot="9420000">
              <a:off x="1569004" y="4076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1" name="Oval 6080"/>
            <p:cNvSpPr/>
            <p:nvPr/>
          </p:nvSpPr>
          <p:spPr>
            <a:xfrm rot="1320000">
              <a:off x="1530187" y="4060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2" name="Oval 6081"/>
            <p:cNvSpPr/>
            <p:nvPr/>
          </p:nvSpPr>
          <p:spPr>
            <a:xfrm rot="4020000">
              <a:off x="1505857" y="4040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3" name="Oval 6082"/>
            <p:cNvSpPr/>
            <p:nvPr/>
          </p:nvSpPr>
          <p:spPr>
            <a:xfrm rot="2700000">
              <a:off x="1513633" y="4057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4" name="Oval 6083"/>
            <p:cNvSpPr/>
            <p:nvPr/>
          </p:nvSpPr>
          <p:spPr>
            <a:xfrm rot="5340000">
              <a:off x="1507579" y="4020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5" name="Oval 6084"/>
            <p:cNvSpPr/>
            <p:nvPr/>
          </p:nvSpPr>
          <p:spPr>
            <a:xfrm rot="6720000">
              <a:off x="1506146" y="3991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6" name="Oval 6085"/>
            <p:cNvSpPr/>
            <p:nvPr/>
          </p:nvSpPr>
          <p:spPr>
            <a:xfrm rot="8100000">
              <a:off x="1512296" y="3985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7" name="Oval 6086"/>
            <p:cNvSpPr/>
            <p:nvPr/>
          </p:nvSpPr>
          <p:spPr>
            <a:xfrm rot="9420000">
              <a:off x="1531191" y="3962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8" name="Oval 6087"/>
            <p:cNvSpPr/>
            <p:nvPr/>
          </p:nvSpPr>
          <p:spPr>
            <a:xfrm>
              <a:off x="1523426" y="4043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0" name="Oval 6089"/>
            <p:cNvSpPr/>
            <p:nvPr/>
          </p:nvSpPr>
          <p:spPr>
            <a:xfrm>
              <a:off x="1696300" y="4192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1" name="Oval 6090"/>
            <p:cNvSpPr/>
            <p:nvPr/>
          </p:nvSpPr>
          <p:spPr>
            <a:xfrm rot="1320000">
              <a:off x="1720400" y="4191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2" name="Oval 6091"/>
            <p:cNvSpPr/>
            <p:nvPr/>
          </p:nvSpPr>
          <p:spPr>
            <a:xfrm rot="4020000">
              <a:off x="1752790" y="4220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3" name="Oval 6092"/>
            <p:cNvSpPr/>
            <p:nvPr/>
          </p:nvSpPr>
          <p:spPr>
            <a:xfrm rot="2700000">
              <a:off x="1741659" y="4204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4" name="Oval 6093"/>
            <p:cNvSpPr/>
            <p:nvPr/>
          </p:nvSpPr>
          <p:spPr>
            <a:xfrm rot="5340000">
              <a:off x="1754511" y="424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5" name="Oval 6094"/>
            <p:cNvSpPr/>
            <p:nvPr/>
          </p:nvSpPr>
          <p:spPr>
            <a:xfrm rot="6720000">
              <a:off x="1753079" y="4268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6" name="Oval 6095"/>
            <p:cNvSpPr/>
            <p:nvPr/>
          </p:nvSpPr>
          <p:spPr>
            <a:xfrm rot="8100000">
              <a:off x="1740322" y="4295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7" name="Oval 6096"/>
            <p:cNvSpPr/>
            <p:nvPr/>
          </p:nvSpPr>
          <p:spPr>
            <a:xfrm>
              <a:off x="1696300" y="4305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8" name="Oval 6097"/>
            <p:cNvSpPr/>
            <p:nvPr/>
          </p:nvSpPr>
          <p:spPr>
            <a:xfrm rot="9420000">
              <a:off x="1721404" y="4304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9" name="Oval 6098"/>
            <p:cNvSpPr/>
            <p:nvPr/>
          </p:nvSpPr>
          <p:spPr>
            <a:xfrm rot="1320000">
              <a:off x="1682587" y="4288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0" name="Oval 6099"/>
            <p:cNvSpPr/>
            <p:nvPr/>
          </p:nvSpPr>
          <p:spPr>
            <a:xfrm rot="4020000">
              <a:off x="1658257" y="4269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1" name="Oval 6100"/>
            <p:cNvSpPr/>
            <p:nvPr/>
          </p:nvSpPr>
          <p:spPr>
            <a:xfrm rot="2700000">
              <a:off x="1666033" y="4285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2" name="Oval 6101"/>
            <p:cNvSpPr/>
            <p:nvPr/>
          </p:nvSpPr>
          <p:spPr>
            <a:xfrm rot="5340000">
              <a:off x="1659979" y="4248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3" name="Oval 6102"/>
            <p:cNvSpPr/>
            <p:nvPr/>
          </p:nvSpPr>
          <p:spPr>
            <a:xfrm rot="6720000">
              <a:off x="1658546" y="4219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4" name="Oval 6103"/>
            <p:cNvSpPr/>
            <p:nvPr/>
          </p:nvSpPr>
          <p:spPr>
            <a:xfrm rot="8100000">
              <a:off x="1664696" y="4213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5" name="Oval 6104"/>
            <p:cNvSpPr/>
            <p:nvPr/>
          </p:nvSpPr>
          <p:spPr>
            <a:xfrm rot="9420000">
              <a:off x="1683591" y="4191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6" name="Oval 6105"/>
            <p:cNvSpPr/>
            <p:nvPr/>
          </p:nvSpPr>
          <p:spPr>
            <a:xfrm>
              <a:off x="1675826" y="4272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8" name="Oval 6107"/>
            <p:cNvSpPr/>
            <p:nvPr/>
          </p:nvSpPr>
          <p:spPr>
            <a:xfrm>
              <a:off x="1620100" y="37351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9" name="Oval 6108"/>
            <p:cNvSpPr/>
            <p:nvPr/>
          </p:nvSpPr>
          <p:spPr>
            <a:xfrm rot="1320000">
              <a:off x="1644200" y="37340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0" name="Oval 6109"/>
            <p:cNvSpPr/>
            <p:nvPr/>
          </p:nvSpPr>
          <p:spPr>
            <a:xfrm rot="4020000">
              <a:off x="1676590" y="37635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1" name="Oval 6110"/>
            <p:cNvSpPr/>
            <p:nvPr/>
          </p:nvSpPr>
          <p:spPr>
            <a:xfrm rot="2700000">
              <a:off x="1665459" y="37473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2" name="Oval 6111"/>
            <p:cNvSpPr/>
            <p:nvPr/>
          </p:nvSpPr>
          <p:spPr>
            <a:xfrm rot="5340000">
              <a:off x="1678311"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3" name="Oval 6112"/>
            <p:cNvSpPr/>
            <p:nvPr/>
          </p:nvSpPr>
          <p:spPr>
            <a:xfrm rot="6720000">
              <a:off x="1676879" y="38114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4" name="Oval 6113"/>
            <p:cNvSpPr/>
            <p:nvPr/>
          </p:nvSpPr>
          <p:spPr>
            <a:xfrm rot="8100000">
              <a:off x="1664122" y="38378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5" name="Oval 6114"/>
            <p:cNvSpPr/>
            <p:nvPr/>
          </p:nvSpPr>
          <p:spPr>
            <a:xfrm>
              <a:off x="1620100" y="38487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6" name="Oval 6115"/>
            <p:cNvSpPr/>
            <p:nvPr/>
          </p:nvSpPr>
          <p:spPr>
            <a:xfrm rot="9420000">
              <a:off x="1645204" y="38474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7" name="Oval 6116"/>
            <p:cNvSpPr/>
            <p:nvPr/>
          </p:nvSpPr>
          <p:spPr>
            <a:xfrm rot="1320000">
              <a:off x="1606387" y="38314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8" name="Oval 6117"/>
            <p:cNvSpPr/>
            <p:nvPr/>
          </p:nvSpPr>
          <p:spPr>
            <a:xfrm rot="4020000">
              <a:off x="1582057" y="38122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9" name="Oval 6118"/>
            <p:cNvSpPr/>
            <p:nvPr/>
          </p:nvSpPr>
          <p:spPr>
            <a:xfrm rot="2700000">
              <a:off x="1589833" y="38285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0" name="Oval 6119"/>
            <p:cNvSpPr/>
            <p:nvPr/>
          </p:nvSpPr>
          <p:spPr>
            <a:xfrm rot="5340000">
              <a:off x="1583779" y="37917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1" name="Oval 6120"/>
            <p:cNvSpPr/>
            <p:nvPr/>
          </p:nvSpPr>
          <p:spPr>
            <a:xfrm rot="6720000">
              <a:off x="1582346" y="37627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2" name="Oval 6121"/>
            <p:cNvSpPr/>
            <p:nvPr/>
          </p:nvSpPr>
          <p:spPr>
            <a:xfrm rot="8100000">
              <a:off x="1588496" y="37567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3" name="Oval 6122"/>
            <p:cNvSpPr/>
            <p:nvPr/>
          </p:nvSpPr>
          <p:spPr>
            <a:xfrm rot="9420000">
              <a:off x="1607391" y="37338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4" name="Oval 6123"/>
            <p:cNvSpPr/>
            <p:nvPr/>
          </p:nvSpPr>
          <p:spPr>
            <a:xfrm>
              <a:off x="1599626" y="38149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6" name="Oval 6125"/>
            <p:cNvSpPr/>
            <p:nvPr/>
          </p:nvSpPr>
          <p:spPr>
            <a:xfrm>
              <a:off x="2915500" y="2439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7" name="Oval 6126"/>
            <p:cNvSpPr/>
            <p:nvPr/>
          </p:nvSpPr>
          <p:spPr>
            <a:xfrm rot="1320000">
              <a:off x="2939600" y="2438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8" name="Oval 6127"/>
            <p:cNvSpPr/>
            <p:nvPr/>
          </p:nvSpPr>
          <p:spPr>
            <a:xfrm rot="4020000">
              <a:off x="2971990" y="2468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9" name="Oval 6128"/>
            <p:cNvSpPr/>
            <p:nvPr/>
          </p:nvSpPr>
          <p:spPr>
            <a:xfrm rot="2700000">
              <a:off x="2960859" y="2451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0" name="Oval 6129"/>
            <p:cNvSpPr/>
            <p:nvPr/>
          </p:nvSpPr>
          <p:spPr>
            <a:xfrm rot="5340000">
              <a:off x="2973711"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1" name="Oval 6130"/>
            <p:cNvSpPr/>
            <p:nvPr/>
          </p:nvSpPr>
          <p:spPr>
            <a:xfrm rot="6720000">
              <a:off x="2972279" y="2516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2" name="Oval 6131"/>
            <p:cNvSpPr/>
            <p:nvPr/>
          </p:nvSpPr>
          <p:spPr>
            <a:xfrm rot="8100000">
              <a:off x="2959522" y="2542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3" name="Oval 6132"/>
            <p:cNvSpPr/>
            <p:nvPr/>
          </p:nvSpPr>
          <p:spPr>
            <a:xfrm>
              <a:off x="2915500" y="2553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4" name="Oval 6133"/>
            <p:cNvSpPr/>
            <p:nvPr/>
          </p:nvSpPr>
          <p:spPr>
            <a:xfrm rot="9420000">
              <a:off x="2940604" y="2552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5" name="Oval 6134"/>
            <p:cNvSpPr/>
            <p:nvPr/>
          </p:nvSpPr>
          <p:spPr>
            <a:xfrm rot="1320000">
              <a:off x="2901787" y="2536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6" name="Oval 6135"/>
            <p:cNvSpPr/>
            <p:nvPr/>
          </p:nvSpPr>
          <p:spPr>
            <a:xfrm rot="4020000">
              <a:off x="2877457" y="2516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7" name="Oval 6136"/>
            <p:cNvSpPr/>
            <p:nvPr/>
          </p:nvSpPr>
          <p:spPr>
            <a:xfrm rot="2700000">
              <a:off x="2885233" y="2533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8" name="Oval 6137"/>
            <p:cNvSpPr/>
            <p:nvPr/>
          </p:nvSpPr>
          <p:spPr>
            <a:xfrm rot="5340000">
              <a:off x="2879179" y="2496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9" name="Oval 6138"/>
            <p:cNvSpPr/>
            <p:nvPr/>
          </p:nvSpPr>
          <p:spPr>
            <a:xfrm rot="6720000">
              <a:off x="2877746" y="2467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0" name="Oval 6139"/>
            <p:cNvSpPr/>
            <p:nvPr/>
          </p:nvSpPr>
          <p:spPr>
            <a:xfrm rot="8100000">
              <a:off x="2883896" y="2461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1" name="Oval 6140"/>
            <p:cNvSpPr/>
            <p:nvPr/>
          </p:nvSpPr>
          <p:spPr>
            <a:xfrm rot="9420000">
              <a:off x="2902791" y="2438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2" name="Oval 6141"/>
            <p:cNvSpPr/>
            <p:nvPr/>
          </p:nvSpPr>
          <p:spPr>
            <a:xfrm>
              <a:off x="2895026" y="2519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4" name="Oval 6143"/>
            <p:cNvSpPr/>
            <p:nvPr/>
          </p:nvSpPr>
          <p:spPr>
            <a:xfrm>
              <a:off x="32965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5" name="Oval 6144"/>
            <p:cNvSpPr/>
            <p:nvPr/>
          </p:nvSpPr>
          <p:spPr>
            <a:xfrm rot="1320000">
              <a:off x="33206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6" name="Oval 6145"/>
            <p:cNvSpPr/>
            <p:nvPr/>
          </p:nvSpPr>
          <p:spPr>
            <a:xfrm rot="4020000">
              <a:off x="33529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7" name="Oval 6146"/>
            <p:cNvSpPr/>
            <p:nvPr/>
          </p:nvSpPr>
          <p:spPr>
            <a:xfrm rot="2700000">
              <a:off x="33418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8" name="Oval 6147"/>
            <p:cNvSpPr/>
            <p:nvPr/>
          </p:nvSpPr>
          <p:spPr>
            <a:xfrm rot="5340000">
              <a:off x="33547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9" name="Oval 6148"/>
            <p:cNvSpPr/>
            <p:nvPr/>
          </p:nvSpPr>
          <p:spPr>
            <a:xfrm rot="6720000">
              <a:off x="33532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0" name="Oval 6149"/>
            <p:cNvSpPr/>
            <p:nvPr/>
          </p:nvSpPr>
          <p:spPr>
            <a:xfrm rot="8100000">
              <a:off x="33405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1" name="Oval 6150"/>
            <p:cNvSpPr/>
            <p:nvPr/>
          </p:nvSpPr>
          <p:spPr>
            <a:xfrm>
              <a:off x="32965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2" name="Oval 6151"/>
            <p:cNvSpPr/>
            <p:nvPr/>
          </p:nvSpPr>
          <p:spPr>
            <a:xfrm rot="9420000">
              <a:off x="33216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3" name="Oval 6152"/>
            <p:cNvSpPr/>
            <p:nvPr/>
          </p:nvSpPr>
          <p:spPr>
            <a:xfrm rot="1320000">
              <a:off x="32827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4" name="Oval 6153"/>
            <p:cNvSpPr/>
            <p:nvPr/>
          </p:nvSpPr>
          <p:spPr>
            <a:xfrm rot="4020000">
              <a:off x="32584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5" name="Oval 6154"/>
            <p:cNvSpPr/>
            <p:nvPr/>
          </p:nvSpPr>
          <p:spPr>
            <a:xfrm rot="2700000">
              <a:off x="32662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6" name="Oval 6155"/>
            <p:cNvSpPr/>
            <p:nvPr/>
          </p:nvSpPr>
          <p:spPr>
            <a:xfrm rot="5340000">
              <a:off x="32601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7" name="Oval 6156"/>
            <p:cNvSpPr/>
            <p:nvPr/>
          </p:nvSpPr>
          <p:spPr>
            <a:xfrm rot="6720000">
              <a:off x="32587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8" name="Oval 6157"/>
            <p:cNvSpPr/>
            <p:nvPr/>
          </p:nvSpPr>
          <p:spPr>
            <a:xfrm rot="8100000">
              <a:off x="32648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9" name="Oval 6158"/>
            <p:cNvSpPr/>
            <p:nvPr/>
          </p:nvSpPr>
          <p:spPr>
            <a:xfrm rot="9420000">
              <a:off x="32837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0" name="Oval 6159"/>
            <p:cNvSpPr/>
            <p:nvPr/>
          </p:nvSpPr>
          <p:spPr>
            <a:xfrm>
              <a:off x="32760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2" name="Oval 6161"/>
            <p:cNvSpPr/>
            <p:nvPr/>
          </p:nvSpPr>
          <p:spPr>
            <a:xfrm>
              <a:off x="3220300" y="2134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3" name="Oval 6162"/>
            <p:cNvSpPr/>
            <p:nvPr/>
          </p:nvSpPr>
          <p:spPr>
            <a:xfrm rot="1320000">
              <a:off x="3244400" y="2133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4" name="Oval 6163"/>
            <p:cNvSpPr/>
            <p:nvPr/>
          </p:nvSpPr>
          <p:spPr>
            <a:xfrm rot="4020000">
              <a:off x="3276790" y="2163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5" name="Oval 6164"/>
            <p:cNvSpPr/>
            <p:nvPr/>
          </p:nvSpPr>
          <p:spPr>
            <a:xfrm rot="2700000">
              <a:off x="3265659" y="2147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6" name="Oval 6165"/>
            <p:cNvSpPr/>
            <p:nvPr/>
          </p:nvSpPr>
          <p:spPr>
            <a:xfrm rot="5340000">
              <a:off x="3278511" y="219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7" name="Oval 6166"/>
            <p:cNvSpPr/>
            <p:nvPr/>
          </p:nvSpPr>
          <p:spPr>
            <a:xfrm rot="6720000">
              <a:off x="3277079" y="2211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8" name="Oval 6167"/>
            <p:cNvSpPr/>
            <p:nvPr/>
          </p:nvSpPr>
          <p:spPr>
            <a:xfrm rot="8100000">
              <a:off x="3264322" y="2237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9" name="Oval 6168"/>
            <p:cNvSpPr/>
            <p:nvPr/>
          </p:nvSpPr>
          <p:spPr>
            <a:xfrm>
              <a:off x="3220300" y="2248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0" name="Oval 6169"/>
            <p:cNvSpPr/>
            <p:nvPr/>
          </p:nvSpPr>
          <p:spPr>
            <a:xfrm rot="9420000">
              <a:off x="3245404" y="2247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1" name="Oval 6170"/>
            <p:cNvSpPr/>
            <p:nvPr/>
          </p:nvSpPr>
          <p:spPr>
            <a:xfrm rot="1320000">
              <a:off x="3206587" y="2231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2" name="Oval 6171"/>
            <p:cNvSpPr/>
            <p:nvPr/>
          </p:nvSpPr>
          <p:spPr>
            <a:xfrm rot="4020000">
              <a:off x="3182257" y="2212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3" name="Oval 6172"/>
            <p:cNvSpPr/>
            <p:nvPr/>
          </p:nvSpPr>
          <p:spPr>
            <a:xfrm rot="2700000">
              <a:off x="3190033" y="2228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4" name="Oval 6173"/>
            <p:cNvSpPr/>
            <p:nvPr/>
          </p:nvSpPr>
          <p:spPr>
            <a:xfrm rot="5340000">
              <a:off x="3183979" y="2191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5" name="Oval 6174"/>
            <p:cNvSpPr/>
            <p:nvPr/>
          </p:nvSpPr>
          <p:spPr>
            <a:xfrm rot="6720000">
              <a:off x="3182546" y="2162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6" name="Oval 6175"/>
            <p:cNvSpPr/>
            <p:nvPr/>
          </p:nvSpPr>
          <p:spPr>
            <a:xfrm rot="8100000">
              <a:off x="3188696" y="2156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7" name="Oval 6176"/>
            <p:cNvSpPr/>
            <p:nvPr/>
          </p:nvSpPr>
          <p:spPr>
            <a:xfrm rot="9420000">
              <a:off x="3207591" y="2133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8" name="Oval 6177"/>
            <p:cNvSpPr/>
            <p:nvPr/>
          </p:nvSpPr>
          <p:spPr>
            <a:xfrm>
              <a:off x="3199826" y="2214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0" name="Oval 6179"/>
            <p:cNvSpPr/>
            <p:nvPr/>
          </p:nvSpPr>
          <p:spPr>
            <a:xfrm>
              <a:off x="3372700" y="22873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1" name="Oval 6180"/>
            <p:cNvSpPr/>
            <p:nvPr/>
          </p:nvSpPr>
          <p:spPr>
            <a:xfrm rot="1320000">
              <a:off x="3396800" y="22862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2" name="Oval 6181"/>
            <p:cNvSpPr/>
            <p:nvPr/>
          </p:nvSpPr>
          <p:spPr>
            <a:xfrm rot="4020000">
              <a:off x="3429190" y="23157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3" name="Oval 6182"/>
            <p:cNvSpPr/>
            <p:nvPr/>
          </p:nvSpPr>
          <p:spPr>
            <a:xfrm rot="2700000">
              <a:off x="3418059" y="22995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4" name="Oval 6183"/>
            <p:cNvSpPr/>
            <p:nvPr/>
          </p:nvSpPr>
          <p:spPr>
            <a:xfrm rot="5340000">
              <a:off x="3430911" y="234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5" name="Oval 6184"/>
            <p:cNvSpPr/>
            <p:nvPr/>
          </p:nvSpPr>
          <p:spPr>
            <a:xfrm rot="6720000">
              <a:off x="3429479" y="23636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6" name="Oval 6185"/>
            <p:cNvSpPr/>
            <p:nvPr/>
          </p:nvSpPr>
          <p:spPr>
            <a:xfrm rot="8100000">
              <a:off x="3416722" y="23900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7" name="Oval 6186"/>
            <p:cNvSpPr/>
            <p:nvPr/>
          </p:nvSpPr>
          <p:spPr>
            <a:xfrm>
              <a:off x="3372700" y="24009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8" name="Oval 6187"/>
            <p:cNvSpPr/>
            <p:nvPr/>
          </p:nvSpPr>
          <p:spPr>
            <a:xfrm rot="9420000">
              <a:off x="3397804" y="23996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9" name="Oval 6188"/>
            <p:cNvSpPr/>
            <p:nvPr/>
          </p:nvSpPr>
          <p:spPr>
            <a:xfrm rot="1320000">
              <a:off x="3358987" y="23836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0" name="Oval 6189"/>
            <p:cNvSpPr/>
            <p:nvPr/>
          </p:nvSpPr>
          <p:spPr>
            <a:xfrm rot="4020000">
              <a:off x="3334657" y="23644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1" name="Oval 6190"/>
            <p:cNvSpPr/>
            <p:nvPr/>
          </p:nvSpPr>
          <p:spPr>
            <a:xfrm rot="2700000">
              <a:off x="3342433" y="23807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2" name="Oval 6191"/>
            <p:cNvSpPr/>
            <p:nvPr/>
          </p:nvSpPr>
          <p:spPr>
            <a:xfrm rot="5340000">
              <a:off x="3336379" y="23439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3" name="Oval 6192"/>
            <p:cNvSpPr/>
            <p:nvPr/>
          </p:nvSpPr>
          <p:spPr>
            <a:xfrm rot="6720000">
              <a:off x="3334946" y="23149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4" name="Oval 6193"/>
            <p:cNvSpPr/>
            <p:nvPr/>
          </p:nvSpPr>
          <p:spPr>
            <a:xfrm rot="8100000">
              <a:off x="3341096" y="23089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5" name="Oval 6194"/>
            <p:cNvSpPr/>
            <p:nvPr/>
          </p:nvSpPr>
          <p:spPr>
            <a:xfrm rot="9420000">
              <a:off x="3359991" y="22860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6" name="Oval 6195"/>
            <p:cNvSpPr/>
            <p:nvPr/>
          </p:nvSpPr>
          <p:spPr>
            <a:xfrm>
              <a:off x="3352226" y="23671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8" name="Oval 6197"/>
            <p:cNvSpPr/>
            <p:nvPr/>
          </p:nvSpPr>
          <p:spPr>
            <a:xfrm>
              <a:off x="3525100" y="25159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9" name="Oval 6198"/>
            <p:cNvSpPr/>
            <p:nvPr/>
          </p:nvSpPr>
          <p:spPr>
            <a:xfrm rot="1320000">
              <a:off x="3549200" y="25148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0" name="Oval 6199"/>
            <p:cNvSpPr/>
            <p:nvPr/>
          </p:nvSpPr>
          <p:spPr>
            <a:xfrm rot="4020000">
              <a:off x="3581590" y="25443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1" name="Oval 6200"/>
            <p:cNvSpPr/>
            <p:nvPr/>
          </p:nvSpPr>
          <p:spPr>
            <a:xfrm rot="2700000">
              <a:off x="3570459" y="25281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2" name="Oval 6201"/>
            <p:cNvSpPr/>
            <p:nvPr/>
          </p:nvSpPr>
          <p:spPr>
            <a:xfrm rot="5340000">
              <a:off x="3583311"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3" name="Oval 6202"/>
            <p:cNvSpPr/>
            <p:nvPr/>
          </p:nvSpPr>
          <p:spPr>
            <a:xfrm rot="6720000">
              <a:off x="3581879" y="25922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4" name="Oval 6203"/>
            <p:cNvSpPr/>
            <p:nvPr/>
          </p:nvSpPr>
          <p:spPr>
            <a:xfrm rot="8100000">
              <a:off x="3569122" y="26186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5" name="Oval 6204"/>
            <p:cNvSpPr/>
            <p:nvPr/>
          </p:nvSpPr>
          <p:spPr>
            <a:xfrm>
              <a:off x="3525100" y="26295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6" name="Oval 6205"/>
            <p:cNvSpPr/>
            <p:nvPr/>
          </p:nvSpPr>
          <p:spPr>
            <a:xfrm rot="9420000">
              <a:off x="3550204" y="26282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7" name="Oval 6206"/>
            <p:cNvSpPr/>
            <p:nvPr/>
          </p:nvSpPr>
          <p:spPr>
            <a:xfrm rot="1320000">
              <a:off x="3511387" y="26122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8" name="Oval 6207"/>
            <p:cNvSpPr/>
            <p:nvPr/>
          </p:nvSpPr>
          <p:spPr>
            <a:xfrm rot="4020000">
              <a:off x="3487057" y="25930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9" name="Oval 6208"/>
            <p:cNvSpPr/>
            <p:nvPr/>
          </p:nvSpPr>
          <p:spPr>
            <a:xfrm rot="2700000">
              <a:off x="3494833" y="26093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0" name="Oval 6209"/>
            <p:cNvSpPr/>
            <p:nvPr/>
          </p:nvSpPr>
          <p:spPr>
            <a:xfrm rot="5340000">
              <a:off x="3488779" y="25725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1" name="Oval 6210"/>
            <p:cNvSpPr/>
            <p:nvPr/>
          </p:nvSpPr>
          <p:spPr>
            <a:xfrm rot="6720000">
              <a:off x="3487346" y="25435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2" name="Oval 6211"/>
            <p:cNvSpPr/>
            <p:nvPr/>
          </p:nvSpPr>
          <p:spPr>
            <a:xfrm rot="8100000">
              <a:off x="3493496" y="25375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3" name="Oval 6212"/>
            <p:cNvSpPr/>
            <p:nvPr/>
          </p:nvSpPr>
          <p:spPr>
            <a:xfrm rot="9420000">
              <a:off x="3512391" y="25146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4" name="Oval 6213"/>
            <p:cNvSpPr/>
            <p:nvPr/>
          </p:nvSpPr>
          <p:spPr>
            <a:xfrm>
              <a:off x="3504626" y="25957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6" name="Oval 6215"/>
            <p:cNvSpPr/>
            <p:nvPr/>
          </p:nvSpPr>
          <p:spPr>
            <a:xfrm>
              <a:off x="3448900" y="2058745"/>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7" name="Oval 6216"/>
            <p:cNvSpPr/>
            <p:nvPr/>
          </p:nvSpPr>
          <p:spPr>
            <a:xfrm rot="1320000">
              <a:off x="3473000" y="205764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8" name="Oval 6217"/>
            <p:cNvSpPr/>
            <p:nvPr/>
          </p:nvSpPr>
          <p:spPr>
            <a:xfrm rot="4020000">
              <a:off x="3505390" y="208717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9" name="Oval 6218"/>
            <p:cNvSpPr/>
            <p:nvPr/>
          </p:nvSpPr>
          <p:spPr>
            <a:xfrm rot="2700000">
              <a:off x="3494259" y="207095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0" name="Oval 6219"/>
            <p:cNvSpPr/>
            <p:nvPr/>
          </p:nvSpPr>
          <p:spPr>
            <a:xfrm rot="5340000">
              <a:off x="3507111"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1" name="Oval 6220"/>
            <p:cNvSpPr/>
            <p:nvPr/>
          </p:nvSpPr>
          <p:spPr>
            <a:xfrm rot="6720000">
              <a:off x="3505679" y="2135008"/>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2" name="Oval 6221"/>
            <p:cNvSpPr/>
            <p:nvPr/>
          </p:nvSpPr>
          <p:spPr>
            <a:xfrm rot="8100000">
              <a:off x="3492922" y="2161471"/>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3" name="Oval 6222"/>
            <p:cNvSpPr/>
            <p:nvPr/>
          </p:nvSpPr>
          <p:spPr>
            <a:xfrm>
              <a:off x="3448900" y="2172373"/>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4" name="Oval 6223"/>
            <p:cNvSpPr/>
            <p:nvPr/>
          </p:nvSpPr>
          <p:spPr>
            <a:xfrm rot="9420000">
              <a:off x="3474004" y="2171027"/>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5" name="Oval 6224"/>
            <p:cNvSpPr/>
            <p:nvPr/>
          </p:nvSpPr>
          <p:spPr>
            <a:xfrm rot="1320000">
              <a:off x="3435187" y="2155044"/>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6" name="Oval 6225"/>
            <p:cNvSpPr/>
            <p:nvPr/>
          </p:nvSpPr>
          <p:spPr>
            <a:xfrm rot="4020000">
              <a:off x="3410857" y="213587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7" name="Oval 6226"/>
            <p:cNvSpPr/>
            <p:nvPr/>
          </p:nvSpPr>
          <p:spPr>
            <a:xfrm rot="2700000">
              <a:off x="3418633" y="2152112"/>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8" name="Oval 6227"/>
            <p:cNvSpPr/>
            <p:nvPr/>
          </p:nvSpPr>
          <p:spPr>
            <a:xfrm rot="5340000">
              <a:off x="3412579" y="2115306"/>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9" name="Oval 6228"/>
            <p:cNvSpPr/>
            <p:nvPr/>
          </p:nvSpPr>
          <p:spPr>
            <a:xfrm rot="6720000">
              <a:off x="3411146" y="2086310"/>
              <a:ext cx="16232" cy="13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0" name="Oval 6229"/>
            <p:cNvSpPr/>
            <p:nvPr/>
          </p:nvSpPr>
          <p:spPr>
            <a:xfrm rot="8100000">
              <a:off x="3417296" y="2080309"/>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1" name="Oval 6230"/>
            <p:cNvSpPr/>
            <p:nvPr/>
          </p:nvSpPr>
          <p:spPr>
            <a:xfrm rot="9420000">
              <a:off x="3436191" y="2057400"/>
              <a:ext cx="18907" cy="113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2" name="Oval 6231"/>
            <p:cNvSpPr/>
            <p:nvPr/>
          </p:nvSpPr>
          <p:spPr>
            <a:xfrm>
              <a:off x="3428426" y="2138562"/>
              <a:ext cx="75626" cy="649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b="1" dirty="0" smtClean="0"/>
              <a:t>Things to consider . . . . </a:t>
            </a:r>
            <a:endParaRPr lang="en-GB" b="1" dirty="0"/>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pPr marL="0" indent="0">
              <a:buFont typeface="Wingdings" pitchFamily="2" charset="2"/>
              <a:buChar char="ü"/>
            </a:pPr>
            <a:r>
              <a:rPr lang="en-GB" b="1" dirty="0" smtClean="0"/>
              <a:t>Select the species being surveyed . . . . Here we will make an estimate of the number of daisies and dandelions.</a:t>
            </a:r>
          </a:p>
          <a:p>
            <a:pPr marL="0" indent="0">
              <a:buFont typeface="Wingdings" pitchFamily="2" charset="2"/>
              <a:buChar char="ü"/>
            </a:pPr>
            <a:r>
              <a:rPr lang="en-GB" b="1" dirty="0" smtClean="0"/>
              <a:t>The area where you set up your grid should be representative of the habitat you are studying</a:t>
            </a:r>
          </a:p>
          <a:p>
            <a:pPr marL="0" indent="0">
              <a:buFont typeface="Wingdings" pitchFamily="2" charset="2"/>
              <a:buChar char="ü"/>
            </a:pPr>
            <a:r>
              <a:rPr lang="en-GB" b="1" dirty="0" smtClean="0"/>
              <a:t>It is important not to trample the area being surveyed any more than you need to.</a:t>
            </a:r>
          </a:p>
          <a:p>
            <a:pPr marL="0" indent="0">
              <a:buFont typeface="Wingdings" pitchFamily="2" charset="2"/>
              <a:buChar char="ü"/>
            </a:pPr>
            <a:r>
              <a:rPr lang="en-GB" b="1" dirty="0" smtClean="0"/>
              <a:t>You need to decide on the area to be marked out as a grid . . . . The larger the better but the process can be time consuming so you need to work within the time constraints.</a:t>
            </a:r>
          </a:p>
          <a:p>
            <a:pPr marL="0" indent="0">
              <a:buFont typeface="Wingdings" pitchFamily="2" charset="2"/>
              <a:buChar char="ü"/>
            </a:pPr>
            <a:r>
              <a:rPr lang="en-GB" b="1" dirty="0" smtClean="0"/>
              <a:t>Decide how many </a:t>
            </a:r>
            <a:r>
              <a:rPr lang="en-GB" b="1" dirty="0" err="1" smtClean="0"/>
              <a:t>quadrat</a:t>
            </a:r>
            <a:r>
              <a:rPr lang="en-GB" b="1" dirty="0" smtClean="0"/>
              <a:t> samples you are going to take. Sources will differ but a suggested sample covering 20% of the grid is common.</a:t>
            </a:r>
            <a:endParaRPr lang="en-GB"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12" name="Group 28"/>
          <p:cNvGrpSpPr/>
          <p:nvPr/>
        </p:nvGrpSpPr>
        <p:grpSpPr>
          <a:xfrm>
            <a:off x="4191000" y="3581400"/>
            <a:ext cx="387315" cy="387314"/>
            <a:chOff x="984285" y="3575086"/>
            <a:chExt cx="921338" cy="1073114"/>
          </a:xfrm>
        </p:grpSpPr>
        <p:sp>
          <p:nvSpPr>
            <p:cNvPr id="4" name="Oval 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47"/>
          <p:cNvGrpSpPr/>
          <p:nvPr/>
        </p:nvGrpSpPr>
        <p:grpSpPr>
          <a:xfrm>
            <a:off x="2971800" y="3733800"/>
            <a:ext cx="228600" cy="228600"/>
            <a:chOff x="2971800" y="3733800"/>
            <a:chExt cx="921338" cy="1073114"/>
          </a:xfrm>
        </p:grpSpPr>
        <p:sp>
          <p:nvSpPr>
            <p:cNvPr id="31" name="Oval 3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48"/>
          <p:cNvGrpSpPr/>
          <p:nvPr/>
        </p:nvGrpSpPr>
        <p:grpSpPr>
          <a:xfrm>
            <a:off x="3124200" y="3886200"/>
            <a:ext cx="228600" cy="228600"/>
            <a:chOff x="2971800" y="3733800"/>
            <a:chExt cx="921338" cy="1073114"/>
          </a:xfrm>
        </p:grpSpPr>
        <p:sp>
          <p:nvSpPr>
            <p:cNvPr id="50" name="Oval 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66"/>
          <p:cNvGrpSpPr/>
          <p:nvPr/>
        </p:nvGrpSpPr>
        <p:grpSpPr>
          <a:xfrm>
            <a:off x="3352800" y="3810000"/>
            <a:ext cx="228600" cy="228600"/>
            <a:chOff x="2971800" y="3733800"/>
            <a:chExt cx="921338" cy="1073114"/>
          </a:xfrm>
        </p:grpSpPr>
        <p:sp>
          <p:nvSpPr>
            <p:cNvPr id="68" name="Oval 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84"/>
          <p:cNvGrpSpPr/>
          <p:nvPr/>
        </p:nvGrpSpPr>
        <p:grpSpPr>
          <a:xfrm>
            <a:off x="3276600" y="4114800"/>
            <a:ext cx="228600" cy="228600"/>
            <a:chOff x="2971800" y="3733800"/>
            <a:chExt cx="921338" cy="1073114"/>
          </a:xfrm>
        </p:grpSpPr>
        <p:sp>
          <p:nvSpPr>
            <p:cNvPr id="86" name="Oval 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02"/>
          <p:cNvGrpSpPr/>
          <p:nvPr/>
        </p:nvGrpSpPr>
        <p:grpSpPr>
          <a:xfrm>
            <a:off x="4114800" y="3886200"/>
            <a:ext cx="228600" cy="228600"/>
            <a:chOff x="2971800" y="3733800"/>
            <a:chExt cx="921338" cy="1073114"/>
          </a:xfrm>
        </p:grpSpPr>
        <p:sp>
          <p:nvSpPr>
            <p:cNvPr id="104" name="Oval 1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20"/>
          <p:cNvGrpSpPr/>
          <p:nvPr/>
        </p:nvGrpSpPr>
        <p:grpSpPr>
          <a:xfrm>
            <a:off x="4267200" y="4038600"/>
            <a:ext cx="228600" cy="228600"/>
            <a:chOff x="2971800" y="3733800"/>
            <a:chExt cx="921338" cy="1073114"/>
          </a:xfrm>
        </p:grpSpPr>
        <p:sp>
          <p:nvSpPr>
            <p:cNvPr id="122" name="Oval 1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38"/>
          <p:cNvGrpSpPr/>
          <p:nvPr/>
        </p:nvGrpSpPr>
        <p:grpSpPr>
          <a:xfrm>
            <a:off x="4495800" y="3962400"/>
            <a:ext cx="228600" cy="228600"/>
            <a:chOff x="2971800" y="3733800"/>
            <a:chExt cx="921338" cy="1073114"/>
          </a:xfrm>
        </p:grpSpPr>
        <p:sp>
          <p:nvSpPr>
            <p:cNvPr id="140" name="Oval 1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156"/>
          <p:cNvGrpSpPr/>
          <p:nvPr/>
        </p:nvGrpSpPr>
        <p:grpSpPr>
          <a:xfrm>
            <a:off x="4419600" y="4267200"/>
            <a:ext cx="228600" cy="228600"/>
            <a:chOff x="2971800" y="3733800"/>
            <a:chExt cx="921338" cy="1073114"/>
          </a:xfrm>
        </p:grpSpPr>
        <p:sp>
          <p:nvSpPr>
            <p:cNvPr id="158" name="Oval 1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174"/>
          <p:cNvGrpSpPr/>
          <p:nvPr/>
        </p:nvGrpSpPr>
        <p:grpSpPr>
          <a:xfrm>
            <a:off x="4724400" y="4419600"/>
            <a:ext cx="228600" cy="228600"/>
            <a:chOff x="2971800" y="3733800"/>
            <a:chExt cx="921338" cy="1073114"/>
          </a:xfrm>
        </p:grpSpPr>
        <p:sp>
          <p:nvSpPr>
            <p:cNvPr id="176" name="Oval 1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192"/>
          <p:cNvGrpSpPr/>
          <p:nvPr/>
        </p:nvGrpSpPr>
        <p:grpSpPr>
          <a:xfrm>
            <a:off x="4876800" y="4572000"/>
            <a:ext cx="228600" cy="228600"/>
            <a:chOff x="2971800" y="3733800"/>
            <a:chExt cx="921338" cy="1073114"/>
          </a:xfrm>
        </p:grpSpPr>
        <p:sp>
          <p:nvSpPr>
            <p:cNvPr id="194" name="Oval 1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17" name="Group 210"/>
          <p:cNvGrpSpPr/>
          <p:nvPr/>
        </p:nvGrpSpPr>
        <p:grpSpPr>
          <a:xfrm>
            <a:off x="5105400" y="4495800"/>
            <a:ext cx="228600" cy="228600"/>
            <a:chOff x="2971800" y="3733800"/>
            <a:chExt cx="921338" cy="1073114"/>
          </a:xfrm>
        </p:grpSpPr>
        <p:sp>
          <p:nvSpPr>
            <p:cNvPr id="212" name="Oval 2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35" name="Group 228"/>
          <p:cNvGrpSpPr/>
          <p:nvPr/>
        </p:nvGrpSpPr>
        <p:grpSpPr>
          <a:xfrm>
            <a:off x="5029200" y="4800600"/>
            <a:ext cx="228600" cy="228600"/>
            <a:chOff x="2971800" y="3733800"/>
            <a:chExt cx="921338" cy="1073114"/>
          </a:xfrm>
        </p:grpSpPr>
        <p:sp>
          <p:nvSpPr>
            <p:cNvPr id="230" name="Oval 2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53" name="Group 246"/>
          <p:cNvGrpSpPr/>
          <p:nvPr/>
        </p:nvGrpSpPr>
        <p:grpSpPr>
          <a:xfrm>
            <a:off x="5867400" y="4572000"/>
            <a:ext cx="228600" cy="228600"/>
            <a:chOff x="2971800" y="3733800"/>
            <a:chExt cx="921338" cy="1073114"/>
          </a:xfrm>
        </p:grpSpPr>
        <p:sp>
          <p:nvSpPr>
            <p:cNvPr id="248" name="Oval 2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71" name="Group 264"/>
          <p:cNvGrpSpPr/>
          <p:nvPr/>
        </p:nvGrpSpPr>
        <p:grpSpPr>
          <a:xfrm>
            <a:off x="6019800" y="4724400"/>
            <a:ext cx="228600" cy="228600"/>
            <a:chOff x="2971800" y="3733800"/>
            <a:chExt cx="921338" cy="1073114"/>
          </a:xfrm>
        </p:grpSpPr>
        <p:sp>
          <p:nvSpPr>
            <p:cNvPr id="266" name="Oval 2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282"/>
          <p:cNvGrpSpPr/>
          <p:nvPr/>
        </p:nvGrpSpPr>
        <p:grpSpPr>
          <a:xfrm>
            <a:off x="6553200" y="4038600"/>
            <a:ext cx="228600" cy="228600"/>
            <a:chOff x="2971800" y="3733800"/>
            <a:chExt cx="921338" cy="1073114"/>
          </a:xfrm>
        </p:grpSpPr>
        <p:sp>
          <p:nvSpPr>
            <p:cNvPr id="284" name="Oval 2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300"/>
          <p:cNvGrpSpPr/>
          <p:nvPr/>
        </p:nvGrpSpPr>
        <p:grpSpPr>
          <a:xfrm>
            <a:off x="6172200" y="4953000"/>
            <a:ext cx="228600" cy="228600"/>
            <a:chOff x="2971800" y="3733800"/>
            <a:chExt cx="921338" cy="1073114"/>
          </a:xfrm>
        </p:grpSpPr>
        <p:sp>
          <p:nvSpPr>
            <p:cNvPr id="302" name="Oval 3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89" name="Group 318"/>
          <p:cNvGrpSpPr/>
          <p:nvPr/>
        </p:nvGrpSpPr>
        <p:grpSpPr>
          <a:xfrm>
            <a:off x="1905000" y="4572000"/>
            <a:ext cx="228600" cy="228600"/>
            <a:chOff x="2971800" y="3733800"/>
            <a:chExt cx="921338" cy="1073114"/>
          </a:xfrm>
        </p:grpSpPr>
        <p:sp>
          <p:nvSpPr>
            <p:cNvPr id="320" name="Oval 3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07" name="Group 336"/>
          <p:cNvGrpSpPr/>
          <p:nvPr/>
        </p:nvGrpSpPr>
        <p:grpSpPr>
          <a:xfrm>
            <a:off x="3886200" y="2819400"/>
            <a:ext cx="228600" cy="228600"/>
            <a:chOff x="2971800" y="3733800"/>
            <a:chExt cx="921338" cy="1073114"/>
          </a:xfrm>
        </p:grpSpPr>
        <p:sp>
          <p:nvSpPr>
            <p:cNvPr id="338" name="Oval 3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354"/>
          <p:cNvGrpSpPr/>
          <p:nvPr/>
        </p:nvGrpSpPr>
        <p:grpSpPr>
          <a:xfrm>
            <a:off x="4114800" y="2743200"/>
            <a:ext cx="228600" cy="228600"/>
            <a:chOff x="2971800" y="3733800"/>
            <a:chExt cx="921338" cy="1073114"/>
          </a:xfrm>
        </p:grpSpPr>
        <p:sp>
          <p:nvSpPr>
            <p:cNvPr id="356" name="Oval 3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372"/>
          <p:cNvGrpSpPr/>
          <p:nvPr/>
        </p:nvGrpSpPr>
        <p:grpSpPr>
          <a:xfrm>
            <a:off x="4038600" y="3048000"/>
            <a:ext cx="228600" cy="228600"/>
            <a:chOff x="2971800" y="3733800"/>
            <a:chExt cx="921338" cy="1073114"/>
          </a:xfrm>
        </p:grpSpPr>
        <p:sp>
          <p:nvSpPr>
            <p:cNvPr id="374" name="Oval 3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25" name="Group 390"/>
          <p:cNvGrpSpPr/>
          <p:nvPr/>
        </p:nvGrpSpPr>
        <p:grpSpPr>
          <a:xfrm>
            <a:off x="4876800" y="2819400"/>
            <a:ext cx="228600" cy="228600"/>
            <a:chOff x="2971800" y="3733800"/>
            <a:chExt cx="921338" cy="1073114"/>
          </a:xfrm>
        </p:grpSpPr>
        <p:sp>
          <p:nvSpPr>
            <p:cNvPr id="392" name="Oval 3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43" name="Group 408"/>
          <p:cNvGrpSpPr/>
          <p:nvPr/>
        </p:nvGrpSpPr>
        <p:grpSpPr>
          <a:xfrm>
            <a:off x="5029200" y="2971800"/>
            <a:ext cx="228600" cy="228600"/>
            <a:chOff x="2971800" y="3733800"/>
            <a:chExt cx="921338" cy="1073114"/>
          </a:xfrm>
        </p:grpSpPr>
        <p:sp>
          <p:nvSpPr>
            <p:cNvPr id="410" name="Oval 4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426"/>
          <p:cNvGrpSpPr/>
          <p:nvPr/>
        </p:nvGrpSpPr>
        <p:grpSpPr>
          <a:xfrm>
            <a:off x="5257800" y="2895600"/>
            <a:ext cx="228600" cy="228600"/>
            <a:chOff x="2971800" y="3733800"/>
            <a:chExt cx="921338" cy="1073114"/>
          </a:xfrm>
        </p:grpSpPr>
        <p:sp>
          <p:nvSpPr>
            <p:cNvPr id="428" name="Oval 4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444"/>
          <p:cNvGrpSpPr/>
          <p:nvPr/>
        </p:nvGrpSpPr>
        <p:grpSpPr>
          <a:xfrm>
            <a:off x="5181600" y="3200400"/>
            <a:ext cx="228600" cy="228600"/>
            <a:chOff x="2971800" y="3733800"/>
            <a:chExt cx="921338" cy="1073114"/>
          </a:xfrm>
        </p:grpSpPr>
        <p:sp>
          <p:nvSpPr>
            <p:cNvPr id="446" name="Oval 4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Oval 4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61" name="Group 462"/>
          <p:cNvGrpSpPr/>
          <p:nvPr/>
        </p:nvGrpSpPr>
        <p:grpSpPr>
          <a:xfrm>
            <a:off x="5486400" y="3352800"/>
            <a:ext cx="228600" cy="228600"/>
            <a:chOff x="2971800" y="3733800"/>
            <a:chExt cx="921338" cy="1073114"/>
          </a:xfrm>
        </p:grpSpPr>
        <p:sp>
          <p:nvSpPr>
            <p:cNvPr id="464" name="Oval 4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Oval 4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 name="Group 480"/>
          <p:cNvGrpSpPr/>
          <p:nvPr/>
        </p:nvGrpSpPr>
        <p:grpSpPr>
          <a:xfrm>
            <a:off x="5638800" y="3505200"/>
            <a:ext cx="228600" cy="228600"/>
            <a:chOff x="2971800" y="3733800"/>
            <a:chExt cx="921338" cy="1073114"/>
          </a:xfrm>
        </p:grpSpPr>
        <p:sp>
          <p:nvSpPr>
            <p:cNvPr id="482" name="Oval 4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Group 498"/>
          <p:cNvGrpSpPr/>
          <p:nvPr/>
        </p:nvGrpSpPr>
        <p:grpSpPr>
          <a:xfrm>
            <a:off x="5867400" y="3429000"/>
            <a:ext cx="228600" cy="228600"/>
            <a:chOff x="2971800" y="3733800"/>
            <a:chExt cx="921338" cy="1073114"/>
          </a:xfrm>
        </p:grpSpPr>
        <p:sp>
          <p:nvSpPr>
            <p:cNvPr id="500" name="Oval 4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Oval 5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Oval 5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78" name="Group 516"/>
          <p:cNvGrpSpPr/>
          <p:nvPr/>
        </p:nvGrpSpPr>
        <p:grpSpPr>
          <a:xfrm>
            <a:off x="1295400" y="1143000"/>
            <a:ext cx="228600" cy="228600"/>
            <a:chOff x="2971800" y="3733800"/>
            <a:chExt cx="921338" cy="1073114"/>
          </a:xfrm>
        </p:grpSpPr>
        <p:sp>
          <p:nvSpPr>
            <p:cNvPr id="518" name="Oval 5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Oval 5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Oval 5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Oval 5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Oval 5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Oval 5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Oval 5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95" name="Group 534"/>
          <p:cNvGrpSpPr/>
          <p:nvPr/>
        </p:nvGrpSpPr>
        <p:grpSpPr>
          <a:xfrm>
            <a:off x="2133600" y="914400"/>
            <a:ext cx="228600" cy="228600"/>
            <a:chOff x="2971800" y="3733800"/>
            <a:chExt cx="921338" cy="1073114"/>
          </a:xfrm>
        </p:grpSpPr>
        <p:sp>
          <p:nvSpPr>
            <p:cNvPr id="536" name="Oval 5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Oval 5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Oval 5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Oval 5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Oval 5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Oval 5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 name="Group 552"/>
          <p:cNvGrpSpPr/>
          <p:nvPr/>
        </p:nvGrpSpPr>
        <p:grpSpPr>
          <a:xfrm>
            <a:off x="2286000" y="1066800"/>
            <a:ext cx="228600" cy="228600"/>
            <a:chOff x="2971800" y="3733800"/>
            <a:chExt cx="921338" cy="1073114"/>
          </a:xfrm>
        </p:grpSpPr>
        <p:sp>
          <p:nvSpPr>
            <p:cNvPr id="554" name="Oval 5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Oval 5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Oval 5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Oval 5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Oval 5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Oval 5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Oval 5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Oval 5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Oval 5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Oval 5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Oval 5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Oval 5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Oval 5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Oval 5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Oval 5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Oval 5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Oval 5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12" name="Group 570"/>
          <p:cNvGrpSpPr/>
          <p:nvPr/>
        </p:nvGrpSpPr>
        <p:grpSpPr>
          <a:xfrm>
            <a:off x="7010400" y="3581400"/>
            <a:ext cx="228600" cy="228600"/>
            <a:chOff x="2971800" y="3733800"/>
            <a:chExt cx="921338" cy="1073114"/>
          </a:xfrm>
        </p:grpSpPr>
        <p:sp>
          <p:nvSpPr>
            <p:cNvPr id="572" name="Oval 5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Oval 5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Oval 5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Oval 5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Oval 5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Oval 5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Oval 5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Oval 5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Oval 5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Oval 5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Oval 5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Oval 5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Oval 5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Oval 5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Oval 5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Oval 5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Oval 5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29" name="Group 588"/>
          <p:cNvGrpSpPr/>
          <p:nvPr/>
        </p:nvGrpSpPr>
        <p:grpSpPr>
          <a:xfrm>
            <a:off x="6934200" y="3886200"/>
            <a:ext cx="228600" cy="228600"/>
            <a:chOff x="2971800" y="3733800"/>
            <a:chExt cx="921338" cy="1073114"/>
          </a:xfrm>
        </p:grpSpPr>
        <p:sp>
          <p:nvSpPr>
            <p:cNvPr id="590" name="Oval 5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Oval 5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Oval 5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Oval 5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Oval 5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Oval 5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Oval 5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Oval 5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 name="Group 606"/>
          <p:cNvGrpSpPr/>
          <p:nvPr/>
        </p:nvGrpSpPr>
        <p:grpSpPr>
          <a:xfrm>
            <a:off x="1600200" y="5410200"/>
            <a:ext cx="228600" cy="228600"/>
            <a:chOff x="2971800" y="3733800"/>
            <a:chExt cx="921338" cy="1073114"/>
          </a:xfrm>
        </p:grpSpPr>
        <p:sp>
          <p:nvSpPr>
            <p:cNvPr id="608" name="Oval 6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624"/>
          <p:cNvGrpSpPr/>
          <p:nvPr/>
        </p:nvGrpSpPr>
        <p:grpSpPr>
          <a:xfrm>
            <a:off x="1752600" y="5562600"/>
            <a:ext cx="228600" cy="228600"/>
            <a:chOff x="2971800" y="3733800"/>
            <a:chExt cx="921338" cy="1073114"/>
          </a:xfrm>
        </p:grpSpPr>
        <p:sp>
          <p:nvSpPr>
            <p:cNvPr id="626" name="Oval 6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46" name="Group 642"/>
          <p:cNvGrpSpPr/>
          <p:nvPr/>
        </p:nvGrpSpPr>
        <p:grpSpPr>
          <a:xfrm>
            <a:off x="1981200" y="5486400"/>
            <a:ext cx="228600" cy="228600"/>
            <a:chOff x="2971800" y="3733800"/>
            <a:chExt cx="921338" cy="1073114"/>
          </a:xfrm>
        </p:grpSpPr>
        <p:sp>
          <p:nvSpPr>
            <p:cNvPr id="644" name="Oval 6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 6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Oval 6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Oval 6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Oval 6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1" name="Oval 6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Oval 6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Oval 6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Oval 6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Oval 6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Oval 6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 6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Oval 6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63" name="Group 660"/>
          <p:cNvGrpSpPr/>
          <p:nvPr/>
        </p:nvGrpSpPr>
        <p:grpSpPr>
          <a:xfrm>
            <a:off x="1905000" y="5791200"/>
            <a:ext cx="228600" cy="228600"/>
            <a:chOff x="2971800" y="3733800"/>
            <a:chExt cx="921338" cy="1073114"/>
          </a:xfrm>
        </p:grpSpPr>
        <p:sp>
          <p:nvSpPr>
            <p:cNvPr id="662" name="Oval 6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Oval 6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Oval 6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Oval 6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6" name="Oval 6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Oval 6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Oval 6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9" name="Oval 6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Oval 6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Oval 6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Oval 6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Oval 6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Oval 6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Oval 6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6" name="Oval 6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Oval 6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Oval 6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 name="Group 678"/>
          <p:cNvGrpSpPr/>
          <p:nvPr/>
        </p:nvGrpSpPr>
        <p:grpSpPr>
          <a:xfrm>
            <a:off x="2743200" y="5562600"/>
            <a:ext cx="228600" cy="228600"/>
            <a:chOff x="2971800" y="3733800"/>
            <a:chExt cx="921338" cy="1073114"/>
          </a:xfrm>
        </p:grpSpPr>
        <p:sp>
          <p:nvSpPr>
            <p:cNvPr id="680" name="Oval 6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 6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Oval 6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Oval 6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Oval 6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Oval 6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Oval 6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Oval 6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Oval 6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Oval 6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Oval 6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Oval 6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 name="Group 696"/>
          <p:cNvGrpSpPr/>
          <p:nvPr/>
        </p:nvGrpSpPr>
        <p:grpSpPr>
          <a:xfrm>
            <a:off x="2895600" y="5715000"/>
            <a:ext cx="228600" cy="228600"/>
            <a:chOff x="2971800" y="3733800"/>
            <a:chExt cx="921338" cy="1073114"/>
          </a:xfrm>
        </p:grpSpPr>
        <p:sp>
          <p:nvSpPr>
            <p:cNvPr id="698" name="Oval 6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Oval 6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Oval 6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1" name="Oval 7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Oval 7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 7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 7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Oval 7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Oval 7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Oval 7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 7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Oval 7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80" name="Group 714"/>
          <p:cNvGrpSpPr/>
          <p:nvPr/>
        </p:nvGrpSpPr>
        <p:grpSpPr>
          <a:xfrm>
            <a:off x="3124200" y="5638800"/>
            <a:ext cx="228600" cy="228600"/>
            <a:chOff x="2971800" y="3733800"/>
            <a:chExt cx="921338" cy="1073114"/>
          </a:xfrm>
        </p:grpSpPr>
        <p:sp>
          <p:nvSpPr>
            <p:cNvPr id="716" name="Oval 7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 7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Oval 7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Oval 7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Oval 7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Oval 7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Oval 7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3" name="Oval 7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Oval 7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5" name="Oval 7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6" name="Oval 7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7" name="Oval 7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Oval 7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Oval 7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Oval 7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Oval 7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Oval 7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8" name="Group 732"/>
          <p:cNvGrpSpPr/>
          <p:nvPr/>
        </p:nvGrpSpPr>
        <p:grpSpPr>
          <a:xfrm>
            <a:off x="3048000" y="5943600"/>
            <a:ext cx="228600" cy="228600"/>
            <a:chOff x="2971800" y="3733800"/>
            <a:chExt cx="921338" cy="1073114"/>
          </a:xfrm>
        </p:grpSpPr>
        <p:sp>
          <p:nvSpPr>
            <p:cNvPr id="734" name="Oval 7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Oval 7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Oval 7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Oval 7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8" name="Oval 7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Oval 7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Oval 7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Oval 7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2" name="Oval 7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Oval 7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Oval 7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Oval 7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6" name="Oval 7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 name="Oval 7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8" name="Oval 7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Oval 7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0" name="Oval 7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5" name="Group 750"/>
          <p:cNvGrpSpPr/>
          <p:nvPr/>
        </p:nvGrpSpPr>
        <p:grpSpPr>
          <a:xfrm>
            <a:off x="3352800" y="6096000"/>
            <a:ext cx="228600" cy="228600"/>
            <a:chOff x="2971800" y="3733800"/>
            <a:chExt cx="921338" cy="1073114"/>
          </a:xfrm>
        </p:grpSpPr>
        <p:sp>
          <p:nvSpPr>
            <p:cNvPr id="752" name="Oval 7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Oval 7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Oval 7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Oval 7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Oval 7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Oval 7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Oval 7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Oval 7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Oval 7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Oval 7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Oval 7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Oval 7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Oval 7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Oval 7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Oval 7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3" name="Group 768"/>
          <p:cNvGrpSpPr/>
          <p:nvPr/>
        </p:nvGrpSpPr>
        <p:grpSpPr>
          <a:xfrm>
            <a:off x="3505200" y="6248400"/>
            <a:ext cx="228600" cy="228600"/>
            <a:chOff x="2971800" y="3733800"/>
            <a:chExt cx="921338" cy="1073114"/>
          </a:xfrm>
        </p:grpSpPr>
        <p:sp>
          <p:nvSpPr>
            <p:cNvPr id="770" name="Oval 7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1" name="Oval 7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2" name="Oval 7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3" name="Oval 7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Oval 7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6" name="Oval 7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7" name="Oval 7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8" name="Oval 7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9" name="Oval 7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0" name="Oval 7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Oval 7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Oval 7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3" name="Oval 7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Oval 7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Oval 7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6" name="Oval 7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16" name="Group 786"/>
          <p:cNvGrpSpPr/>
          <p:nvPr/>
        </p:nvGrpSpPr>
        <p:grpSpPr>
          <a:xfrm>
            <a:off x="3733800" y="6172200"/>
            <a:ext cx="228600" cy="228600"/>
            <a:chOff x="2971800" y="3733800"/>
            <a:chExt cx="921338" cy="1073114"/>
          </a:xfrm>
        </p:grpSpPr>
        <p:sp>
          <p:nvSpPr>
            <p:cNvPr id="788" name="Oval 7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9" name="Oval 7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0" name="Oval 7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1" name="Oval 7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2" name="Oval 7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3" name="Oval 7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4" name="Oval 7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5" name="Oval 7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6" name="Oval 7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7" name="Oval 7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8" name="Oval 7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9" name="Oval 7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0" name="Oval 7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1" name="Oval 8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2" name="Oval 8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3" name="Oval 8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4" name="Oval 8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34" name="Group 804"/>
          <p:cNvGrpSpPr/>
          <p:nvPr/>
        </p:nvGrpSpPr>
        <p:grpSpPr>
          <a:xfrm>
            <a:off x="3657600" y="6477000"/>
            <a:ext cx="228600" cy="228600"/>
            <a:chOff x="2971800" y="3733800"/>
            <a:chExt cx="921338" cy="1073114"/>
          </a:xfrm>
        </p:grpSpPr>
        <p:sp>
          <p:nvSpPr>
            <p:cNvPr id="806" name="Oval 8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7" name="Oval 8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8" name="Oval 8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9" name="Oval 8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0" name="Oval 8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1" name="Oval 8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2" name="Oval 8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3" name="Oval 8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Oval 8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Oval 8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Oval 8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7" name="Oval 8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Oval 8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Oval 8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Oval 8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Oval 8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2" name="Oval 8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1" name="Group 822"/>
          <p:cNvGrpSpPr/>
          <p:nvPr/>
        </p:nvGrpSpPr>
        <p:grpSpPr>
          <a:xfrm>
            <a:off x="4495800" y="6248400"/>
            <a:ext cx="228600" cy="228600"/>
            <a:chOff x="2971800" y="3733800"/>
            <a:chExt cx="921338" cy="1073114"/>
          </a:xfrm>
        </p:grpSpPr>
        <p:sp>
          <p:nvSpPr>
            <p:cNvPr id="824" name="Oval 8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5" name="Oval 8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6" name="Oval 8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7" name="Oval 8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8" name="Oval 8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9" name="Oval 8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0" name="Oval 8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1" name="Oval 8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2" name="Oval 8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3" name="Oval 8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4" name="Oval 8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5" name="Oval 8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6" name="Oval 8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7" name="Oval 8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8" name="Oval 8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9" name="Oval 8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0" name="Oval 8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 name="Group 840"/>
          <p:cNvGrpSpPr/>
          <p:nvPr/>
        </p:nvGrpSpPr>
        <p:grpSpPr>
          <a:xfrm>
            <a:off x="4648200" y="6400800"/>
            <a:ext cx="228600" cy="228600"/>
            <a:chOff x="2971800" y="3733800"/>
            <a:chExt cx="921338" cy="1073114"/>
          </a:xfrm>
        </p:grpSpPr>
        <p:sp>
          <p:nvSpPr>
            <p:cNvPr id="842" name="Oval 8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3" name="Oval 8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4" name="Oval 8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5" name="Oval 8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6" name="Oval 8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7" name="Oval 8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8" name="Oval 8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 name="Oval 8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0" name="Oval 8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Oval 8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2" name="Oval 8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Oval 8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4" name="Oval 8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Oval 8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Oval 8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Oval 8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Oval 8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52" name="Group 858"/>
          <p:cNvGrpSpPr/>
          <p:nvPr/>
        </p:nvGrpSpPr>
        <p:grpSpPr>
          <a:xfrm>
            <a:off x="4876800" y="6324600"/>
            <a:ext cx="228600" cy="228600"/>
            <a:chOff x="2971800" y="3733800"/>
            <a:chExt cx="921338" cy="1073114"/>
          </a:xfrm>
        </p:grpSpPr>
        <p:sp>
          <p:nvSpPr>
            <p:cNvPr id="860" name="Oval 8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1" name="Oval 8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2" name="Oval 8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3" name="Oval 8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4" name="Oval 8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5" name="Oval 8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6" name="Oval 8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Oval 8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Oval 8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Oval 8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Oval 8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Oval 8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Oval 8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3" name="Oval 8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Oval 8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Oval 8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Oval 8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 name="Group 876"/>
          <p:cNvGrpSpPr/>
          <p:nvPr/>
        </p:nvGrpSpPr>
        <p:grpSpPr>
          <a:xfrm>
            <a:off x="4800600" y="6629400"/>
            <a:ext cx="228600" cy="228600"/>
            <a:chOff x="2971800" y="3733800"/>
            <a:chExt cx="921338" cy="1073114"/>
          </a:xfrm>
        </p:grpSpPr>
        <p:sp>
          <p:nvSpPr>
            <p:cNvPr id="878" name="Oval 8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9" name="Oval 8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Oval 8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Oval 8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Oval 8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Oval 8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Oval 8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Oval 8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6" name="Oval 8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7" name="Oval 8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8" name="Oval 8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9" name="Oval 8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0" name="Oval 8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1" name="Oval 8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2" name="Oval 8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3" name="Oval 8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4" name="Oval 8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70" name="Group 894"/>
          <p:cNvGrpSpPr/>
          <p:nvPr/>
        </p:nvGrpSpPr>
        <p:grpSpPr>
          <a:xfrm>
            <a:off x="2362200" y="4343400"/>
            <a:ext cx="228600" cy="228600"/>
            <a:chOff x="2971800" y="3733800"/>
            <a:chExt cx="921338" cy="1073114"/>
          </a:xfrm>
        </p:grpSpPr>
        <p:sp>
          <p:nvSpPr>
            <p:cNvPr id="896" name="Oval 8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7" name="Oval 8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8" name="Oval 8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9" name="Oval 8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0" name="Oval 8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1" name="Oval 9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2" name="Oval 9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3" name="Oval 9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4" name="Oval 9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5" name="Oval 9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6" name="Oval 9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7" name="Oval 9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8" name="Oval 9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9" name="Oval 9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0" name="Oval 9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1" name="Oval 9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2" name="Oval 9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88" name="Group 912"/>
          <p:cNvGrpSpPr/>
          <p:nvPr/>
        </p:nvGrpSpPr>
        <p:grpSpPr>
          <a:xfrm>
            <a:off x="2514600" y="4495800"/>
            <a:ext cx="228600" cy="228600"/>
            <a:chOff x="2971800" y="3733800"/>
            <a:chExt cx="921338" cy="1073114"/>
          </a:xfrm>
        </p:grpSpPr>
        <p:sp>
          <p:nvSpPr>
            <p:cNvPr id="914" name="Oval 9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5" name="Oval 9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6" name="Oval 9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7" name="Oval 9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8" name="Oval 9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9" name="Oval 9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0" name="Oval 9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 name="Oval 9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2" name="Oval 9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3" name="Oval 9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4" name="Oval 9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5" name="Oval 9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6" name="Oval 9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7" name="Oval 9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8" name="Oval 9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9" name="Oval 9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0" name="Oval 9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5" name="Group 930"/>
          <p:cNvGrpSpPr/>
          <p:nvPr/>
        </p:nvGrpSpPr>
        <p:grpSpPr>
          <a:xfrm>
            <a:off x="2743200" y="4419600"/>
            <a:ext cx="228600" cy="228600"/>
            <a:chOff x="2971800" y="3733800"/>
            <a:chExt cx="921338" cy="1073114"/>
          </a:xfrm>
        </p:grpSpPr>
        <p:sp>
          <p:nvSpPr>
            <p:cNvPr id="932" name="Oval 9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3" name="Oval 9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4" name="Oval 9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5" name="Oval 9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6" name="Oval 9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7" name="Oval 9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8" name="Oval 9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9" name="Oval 9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0" name="Oval 9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1" name="Oval 9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2" name="Oval 9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3" name="Oval 9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4" name="Oval 9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5" name="Oval 9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6" name="Oval 9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 name="Oval 9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8" name="Oval 9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3" name="Group 948"/>
          <p:cNvGrpSpPr/>
          <p:nvPr/>
        </p:nvGrpSpPr>
        <p:grpSpPr>
          <a:xfrm>
            <a:off x="2667000" y="4724400"/>
            <a:ext cx="228600" cy="228600"/>
            <a:chOff x="2971800" y="3733800"/>
            <a:chExt cx="921338" cy="1073114"/>
          </a:xfrm>
        </p:grpSpPr>
        <p:sp>
          <p:nvSpPr>
            <p:cNvPr id="950" name="Oval 9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1" name="Oval 9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2" name="Oval 9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3" name="Oval 9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4" name="Oval 9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5" name="Oval 9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6" name="Oval 9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7" name="Oval 9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8" name="Oval 9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9" name="Oval 9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0" name="Oval 9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1" name="Oval 9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2" name="Oval 9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3" name="Oval 9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4" name="Oval 9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5" name="Oval 9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6" name="Oval 9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06" name="Group 966"/>
          <p:cNvGrpSpPr/>
          <p:nvPr/>
        </p:nvGrpSpPr>
        <p:grpSpPr>
          <a:xfrm>
            <a:off x="3505200" y="4495800"/>
            <a:ext cx="228600" cy="228600"/>
            <a:chOff x="2971800" y="3733800"/>
            <a:chExt cx="921338" cy="1073114"/>
          </a:xfrm>
        </p:grpSpPr>
        <p:sp>
          <p:nvSpPr>
            <p:cNvPr id="968" name="Oval 9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9" name="Oval 9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0" name="Oval 9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1" name="Oval 9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2" name="Oval 9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3" name="Oval 9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4" name="Oval 9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5" name="Oval 9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6" name="Oval 9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7" name="Oval 9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8" name="Oval 9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9" name="Oval 9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0" name="Oval 9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1" name="Oval 9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2" name="Oval 9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3" name="Oval 9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4" name="Oval 9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24" name="Group 984"/>
          <p:cNvGrpSpPr/>
          <p:nvPr/>
        </p:nvGrpSpPr>
        <p:grpSpPr>
          <a:xfrm>
            <a:off x="3657600" y="4648200"/>
            <a:ext cx="228600" cy="228600"/>
            <a:chOff x="2971800" y="3733800"/>
            <a:chExt cx="921338" cy="1073114"/>
          </a:xfrm>
        </p:grpSpPr>
        <p:sp>
          <p:nvSpPr>
            <p:cNvPr id="986" name="Oval 9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7" name="Oval 9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8" name="Oval 9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9" name="Oval 9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Oval 9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Oval 9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Oval 9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Oval 9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Oval 9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5" name="Oval 9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6" name="Oval 9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7" name="Oval 9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8" name="Oval 9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9" name="Oval 9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0" name="Oval 9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1" name="Oval 10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2" name="Oval 10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1" name="Group 1002"/>
          <p:cNvGrpSpPr/>
          <p:nvPr/>
        </p:nvGrpSpPr>
        <p:grpSpPr>
          <a:xfrm>
            <a:off x="3886200" y="4572000"/>
            <a:ext cx="228600" cy="228600"/>
            <a:chOff x="2971800" y="3733800"/>
            <a:chExt cx="921338" cy="1073114"/>
          </a:xfrm>
        </p:grpSpPr>
        <p:sp>
          <p:nvSpPr>
            <p:cNvPr id="1004" name="Oval 10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Oval 10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Oval 10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7" name="Oval 10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8" name="Oval 10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9" name="Oval 10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0" name="Oval 10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1" name="Oval 10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2" name="Oval 10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3" name="Oval 10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4" name="Oval 10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5" name="Oval 10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6" name="Oval 10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7" name="Oval 10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8" name="Oval 10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9" name="Oval 10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0" name="Oval 10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9" name="Group 1020"/>
          <p:cNvGrpSpPr/>
          <p:nvPr/>
        </p:nvGrpSpPr>
        <p:grpSpPr>
          <a:xfrm>
            <a:off x="3810000" y="4876800"/>
            <a:ext cx="228600" cy="228600"/>
            <a:chOff x="2971800" y="3733800"/>
            <a:chExt cx="921338" cy="1073114"/>
          </a:xfrm>
        </p:grpSpPr>
        <p:sp>
          <p:nvSpPr>
            <p:cNvPr id="1022" name="Oval 10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3" name="Oval 10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Oval 10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Oval 10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Oval 10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 10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Oval 10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Oval 10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Oval 10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Oval 10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Oval 10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Oval 10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Oval 10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Oval 10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42" name="Group 1038"/>
          <p:cNvGrpSpPr/>
          <p:nvPr/>
        </p:nvGrpSpPr>
        <p:grpSpPr>
          <a:xfrm>
            <a:off x="4114800" y="5029200"/>
            <a:ext cx="228600" cy="228600"/>
            <a:chOff x="2971800" y="3733800"/>
            <a:chExt cx="921338" cy="1073114"/>
          </a:xfrm>
        </p:grpSpPr>
        <p:sp>
          <p:nvSpPr>
            <p:cNvPr id="1040" name="Oval 10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Oval 10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Oval 10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Oval 10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Oval 10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Oval 10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Oval 10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Oval 10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Oval 10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Oval 10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Oval 10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Oval 10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Oval 10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Oval 10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4" name="Oval 10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5" name="Oval 10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Oval 10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60" name="Group 1056"/>
          <p:cNvGrpSpPr/>
          <p:nvPr/>
        </p:nvGrpSpPr>
        <p:grpSpPr>
          <a:xfrm>
            <a:off x="4267200" y="5181600"/>
            <a:ext cx="228600" cy="228600"/>
            <a:chOff x="2971800" y="3733800"/>
            <a:chExt cx="921338" cy="1073114"/>
          </a:xfrm>
        </p:grpSpPr>
        <p:sp>
          <p:nvSpPr>
            <p:cNvPr id="1058" name="Oval 10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9" name="Oval 10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0" name="Oval 10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Oval 10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Oval 10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Oval 10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Oval 10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Oval 10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Oval 10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Oval 10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Oval 10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9" name="Oval 10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Oval 10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1" name="Oval 10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Oval 10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3" name="Oval 10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4" name="Oval 10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7" name="Group 1074"/>
          <p:cNvGrpSpPr/>
          <p:nvPr/>
        </p:nvGrpSpPr>
        <p:grpSpPr>
          <a:xfrm>
            <a:off x="4495800" y="5105400"/>
            <a:ext cx="228600" cy="228600"/>
            <a:chOff x="2971800" y="3733800"/>
            <a:chExt cx="921338" cy="1073114"/>
          </a:xfrm>
        </p:grpSpPr>
        <p:sp>
          <p:nvSpPr>
            <p:cNvPr id="1076" name="Oval 10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Oval 10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Oval 10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Oval 10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Oval 10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Oval 10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Oval 10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Oval 10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Oval 10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Oval 10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Oval 10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Oval 10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Oval 10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Oval 10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Oval 10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Oval 10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5" name="Group 1092"/>
          <p:cNvGrpSpPr/>
          <p:nvPr/>
        </p:nvGrpSpPr>
        <p:grpSpPr>
          <a:xfrm>
            <a:off x="4419600" y="5410200"/>
            <a:ext cx="228600" cy="228600"/>
            <a:chOff x="2971800" y="3733800"/>
            <a:chExt cx="921338" cy="1073114"/>
          </a:xfrm>
        </p:grpSpPr>
        <p:sp>
          <p:nvSpPr>
            <p:cNvPr id="1094" name="Oval 10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Oval 10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Oval 10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Oval 10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Oval 10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Oval 10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Oval 10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Oval 11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Oval 11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Oval 11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Oval 11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Oval 11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Oval 11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Oval 11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Oval 11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Oval 11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Oval 11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8" name="Group 1110"/>
          <p:cNvGrpSpPr/>
          <p:nvPr/>
        </p:nvGrpSpPr>
        <p:grpSpPr>
          <a:xfrm>
            <a:off x="5257800" y="5181600"/>
            <a:ext cx="228600" cy="228600"/>
            <a:chOff x="2971800" y="3733800"/>
            <a:chExt cx="921338" cy="1073114"/>
          </a:xfrm>
        </p:grpSpPr>
        <p:sp>
          <p:nvSpPr>
            <p:cNvPr id="1112" name="Oval 11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Oval 11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Oval 11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Oval 11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Oval 11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Oval 11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8" name="Oval 11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9" name="Oval 11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0" name="Oval 11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1" name="Oval 11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2" name="Oval 11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3" name="Oval 11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4" name="Oval 11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5" name="Oval 11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 name="Oval 11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Oval 11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Oval 11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3" name="Group 1128"/>
          <p:cNvGrpSpPr/>
          <p:nvPr/>
        </p:nvGrpSpPr>
        <p:grpSpPr>
          <a:xfrm>
            <a:off x="5410200" y="5334000"/>
            <a:ext cx="228600" cy="228600"/>
            <a:chOff x="2971800" y="3733800"/>
            <a:chExt cx="921338" cy="1073114"/>
          </a:xfrm>
        </p:grpSpPr>
        <p:sp>
          <p:nvSpPr>
            <p:cNvPr id="1130" name="Oval 11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Oval 11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Oval 11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Oval 11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Oval 11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Oval 11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Oval 11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Oval 11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Oval 11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Oval 11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Oval 11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Oval 11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2" name="Oval 11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3" name="Oval 11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Oval 11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Oval 11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Oval 11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96" name="Group 1146"/>
          <p:cNvGrpSpPr/>
          <p:nvPr/>
        </p:nvGrpSpPr>
        <p:grpSpPr>
          <a:xfrm>
            <a:off x="8153400" y="5715000"/>
            <a:ext cx="228600" cy="228600"/>
            <a:chOff x="2971800" y="3733800"/>
            <a:chExt cx="921338" cy="1073114"/>
          </a:xfrm>
        </p:grpSpPr>
        <p:sp>
          <p:nvSpPr>
            <p:cNvPr id="1148" name="Oval 11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9" name="Oval 11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0" name="Oval 11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Oval 11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2" name="Oval 11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3" name="Oval 11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4" name="Oval 11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Oval 11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6" name="Oval 11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 name="Oval 11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8" name="Oval 11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9" name="Oval 11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0" name="Oval 11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1" name="Oval 11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2" name="Oval 11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Oval 11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Oval 11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14" name="Group 1164"/>
          <p:cNvGrpSpPr/>
          <p:nvPr/>
        </p:nvGrpSpPr>
        <p:grpSpPr>
          <a:xfrm>
            <a:off x="5562600" y="5562600"/>
            <a:ext cx="228600" cy="228600"/>
            <a:chOff x="2971800" y="3733800"/>
            <a:chExt cx="921338" cy="1073114"/>
          </a:xfrm>
        </p:grpSpPr>
        <p:sp>
          <p:nvSpPr>
            <p:cNvPr id="1166" name="Oval 11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Oval 11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Oval 11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Oval 11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Oval 11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Oval 11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Oval 11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Oval 11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Oval 11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Oval 11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Oval 11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Oval 11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8" name="Oval 11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9" name="Oval 11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0" name="Oval 11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Oval 11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Oval 11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1" name="Group 1182"/>
          <p:cNvGrpSpPr/>
          <p:nvPr/>
        </p:nvGrpSpPr>
        <p:grpSpPr>
          <a:xfrm>
            <a:off x="4038600" y="1219200"/>
            <a:ext cx="228600" cy="228600"/>
            <a:chOff x="2971800" y="3733800"/>
            <a:chExt cx="921338" cy="1073114"/>
          </a:xfrm>
        </p:grpSpPr>
        <p:sp>
          <p:nvSpPr>
            <p:cNvPr id="1184" name="Oval 11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Oval 11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Oval 11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Oval 11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8" name="Oval 11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9" name="Oval 11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0" name="Oval 11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1" name="Oval 11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2" name="Oval 11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3" name="Oval 11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Oval 11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Oval 11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Oval 11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Oval 11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Oval 11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Oval 11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Oval 11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9" name="Group 1200"/>
          <p:cNvGrpSpPr/>
          <p:nvPr/>
        </p:nvGrpSpPr>
        <p:grpSpPr>
          <a:xfrm>
            <a:off x="4191000" y="1371600"/>
            <a:ext cx="228600" cy="228600"/>
            <a:chOff x="2971800" y="3733800"/>
            <a:chExt cx="921338" cy="1073114"/>
          </a:xfrm>
        </p:grpSpPr>
        <p:sp>
          <p:nvSpPr>
            <p:cNvPr id="1202" name="Oval 12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Oval 12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Oval 12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Oval 12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Oval 12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Oval 12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Oval 12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Oval 12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Oval 12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1" name="Oval 12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2" name="Oval 12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3" name="Oval 12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4" name="Oval 12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5" name="Oval 12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Oval 12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Oval 12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Oval 12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32" name="Group 1218"/>
          <p:cNvGrpSpPr/>
          <p:nvPr/>
        </p:nvGrpSpPr>
        <p:grpSpPr>
          <a:xfrm>
            <a:off x="4419600" y="1295400"/>
            <a:ext cx="228600" cy="228600"/>
            <a:chOff x="2971800" y="3733800"/>
            <a:chExt cx="921338" cy="1073114"/>
          </a:xfrm>
        </p:grpSpPr>
        <p:sp>
          <p:nvSpPr>
            <p:cNvPr id="1220" name="Oval 12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1" name="Oval 12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2" name="Oval 12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3" name="Oval 12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4" name="Oval 12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5" name="Oval 12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6" name="Oval 12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7" name="Oval 12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8" name="Oval 12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 name="Oval 12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0" name="Oval 12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1" name="Oval 12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2" name="Oval 12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3" name="Oval 12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4" name="Oval 12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5" name="Oval 12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6" name="Oval 12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50" name="Group 1236"/>
          <p:cNvGrpSpPr/>
          <p:nvPr/>
        </p:nvGrpSpPr>
        <p:grpSpPr>
          <a:xfrm>
            <a:off x="4343400" y="1600200"/>
            <a:ext cx="228600" cy="228600"/>
            <a:chOff x="2971800" y="3733800"/>
            <a:chExt cx="921338" cy="1073114"/>
          </a:xfrm>
        </p:grpSpPr>
        <p:sp>
          <p:nvSpPr>
            <p:cNvPr id="1238" name="Oval 12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9" name="Oval 12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0" name="Oval 12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1" name="Oval 12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2" name="Oval 12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3" name="Oval 12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4" name="Oval 12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5" name="Oval 12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6" name="Oval 12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7" name="Oval 12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8" name="Oval 12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9" name="Oval 12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0" name="Oval 12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1" name="Oval 12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2" name="Oval 12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3" name="Oval 12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4" name="Oval 12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7" name="Group 1254"/>
          <p:cNvGrpSpPr/>
          <p:nvPr/>
        </p:nvGrpSpPr>
        <p:grpSpPr>
          <a:xfrm>
            <a:off x="5181600" y="1371600"/>
            <a:ext cx="228600" cy="228600"/>
            <a:chOff x="2971800" y="3733800"/>
            <a:chExt cx="921338" cy="1073114"/>
          </a:xfrm>
        </p:grpSpPr>
        <p:sp>
          <p:nvSpPr>
            <p:cNvPr id="1256" name="Oval 12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Oval 12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8" name="Oval 12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9" name="Oval 12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0" name="Oval 12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1" name="Oval 12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2" name="Oval 12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3" name="Oval 12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4" name="Oval 12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5" name="Oval 12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6" name="Oval 12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7" name="Oval 12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8" name="Oval 12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9" name="Oval 12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0" name="Oval 12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1" name="Oval 12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2" name="Oval 12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5" name="Group 1272"/>
          <p:cNvGrpSpPr/>
          <p:nvPr/>
        </p:nvGrpSpPr>
        <p:grpSpPr>
          <a:xfrm>
            <a:off x="5334000" y="1524000"/>
            <a:ext cx="228600" cy="228600"/>
            <a:chOff x="2971800" y="3733800"/>
            <a:chExt cx="921338" cy="1073114"/>
          </a:xfrm>
        </p:grpSpPr>
        <p:sp>
          <p:nvSpPr>
            <p:cNvPr id="1274" name="Oval 12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5" name="Oval 12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6" name="Oval 12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7" name="Oval 12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8" name="Oval 12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9" name="Oval 12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0" name="Oval 12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1" name="Oval 12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2" name="Oval 12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3" name="Oval 12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4" name="Oval 12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5" name="Oval 12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6" name="Oval 12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7" name="Oval 12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Oval 12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Oval 12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0" name="Oval 12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68" name="Group 1290"/>
          <p:cNvGrpSpPr/>
          <p:nvPr/>
        </p:nvGrpSpPr>
        <p:grpSpPr>
          <a:xfrm>
            <a:off x="5562600" y="1447800"/>
            <a:ext cx="228600" cy="228600"/>
            <a:chOff x="2971800" y="3733800"/>
            <a:chExt cx="921338" cy="1073114"/>
          </a:xfrm>
        </p:grpSpPr>
        <p:sp>
          <p:nvSpPr>
            <p:cNvPr id="1292" name="Oval 12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3" name="Oval 12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4" name="Oval 12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5" name="Oval 12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6" name="Oval 12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7" name="Oval 12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8" name="Oval 12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9" name="Oval 12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0" name="Oval 12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1" name="Oval 13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Oval 13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3" name="Oval 13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4" name="Oval 13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5" name="Oval 13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6" name="Oval 13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7" name="Oval 13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8" name="Oval 13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86" name="Group 1308"/>
          <p:cNvGrpSpPr/>
          <p:nvPr/>
        </p:nvGrpSpPr>
        <p:grpSpPr>
          <a:xfrm>
            <a:off x="5486400" y="1752600"/>
            <a:ext cx="228600" cy="228600"/>
            <a:chOff x="2971800" y="3733800"/>
            <a:chExt cx="921338" cy="1073114"/>
          </a:xfrm>
        </p:grpSpPr>
        <p:sp>
          <p:nvSpPr>
            <p:cNvPr id="1310" name="Oval 13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1" name="Oval 13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2" name="Oval 13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3" name="Oval 13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4" name="Oval 13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5" name="Oval 13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6" name="Oval 13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7" name="Oval 13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8" name="Oval 13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9" name="Oval 13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0" name="Oval 13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1" name="Oval 13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2" name="Oval 13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3" name="Oval 13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4" name="Oval 13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5" name="Oval 13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6" name="Oval 13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3" name="Group 1326"/>
          <p:cNvGrpSpPr/>
          <p:nvPr/>
        </p:nvGrpSpPr>
        <p:grpSpPr>
          <a:xfrm>
            <a:off x="5791200" y="1905000"/>
            <a:ext cx="228600" cy="228600"/>
            <a:chOff x="2971800" y="3733800"/>
            <a:chExt cx="921338" cy="1073114"/>
          </a:xfrm>
        </p:grpSpPr>
        <p:sp>
          <p:nvSpPr>
            <p:cNvPr id="1328" name="Oval 13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9" name="Oval 13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0" name="Oval 13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 name="Oval 13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2" name="Oval 13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3" name="Oval 13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4" name="Oval 13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5" name="Oval 13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6" name="Oval 13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7" name="Oval 13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8" name="Oval 13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9" name="Oval 13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0" name="Oval 13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1" name="Oval 13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2" name="Oval 13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3" name="Oval 13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4" name="Oval 13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1" name="Group 1344"/>
          <p:cNvGrpSpPr/>
          <p:nvPr/>
        </p:nvGrpSpPr>
        <p:grpSpPr>
          <a:xfrm>
            <a:off x="5943600" y="2057400"/>
            <a:ext cx="228600" cy="228600"/>
            <a:chOff x="2971800" y="3733800"/>
            <a:chExt cx="921338" cy="1073114"/>
          </a:xfrm>
        </p:grpSpPr>
        <p:sp>
          <p:nvSpPr>
            <p:cNvPr id="1346" name="Oval 13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7" name="Oval 13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8" name="Oval 13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9" name="Oval 13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0" name="Oval 13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1" name="Oval 13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2" name="Oval 13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3" name="Oval 13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4" name="Oval 13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5" name="Oval 13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6" name="Oval 13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7" name="Oval 13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8" name="Oval 13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9" name="Oval 13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0" name="Oval 13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1" name="Oval 13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2" name="Oval 13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04" name="Group 1362"/>
          <p:cNvGrpSpPr/>
          <p:nvPr/>
        </p:nvGrpSpPr>
        <p:grpSpPr>
          <a:xfrm>
            <a:off x="6172200" y="1981200"/>
            <a:ext cx="228600" cy="228600"/>
            <a:chOff x="2971800" y="3733800"/>
            <a:chExt cx="921338" cy="1073114"/>
          </a:xfrm>
        </p:grpSpPr>
        <p:sp>
          <p:nvSpPr>
            <p:cNvPr id="1364" name="Oval 13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5" name="Oval 13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6" name="Oval 13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7" name="Oval 13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8" name="Oval 13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9" name="Oval 13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0" name="Oval 13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1" name="Oval 13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2" name="Oval 13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3" name="Oval 13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4" name="Oval 13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5" name="Oval 13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6" name="Oval 13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7" name="Oval 13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8" name="Oval 13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9" name="Oval 13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0" name="Oval 13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22" name="Group 1380"/>
          <p:cNvGrpSpPr/>
          <p:nvPr/>
        </p:nvGrpSpPr>
        <p:grpSpPr>
          <a:xfrm>
            <a:off x="6096000" y="2286000"/>
            <a:ext cx="228600" cy="228600"/>
            <a:chOff x="2971800" y="3733800"/>
            <a:chExt cx="921338" cy="1073114"/>
          </a:xfrm>
        </p:grpSpPr>
        <p:sp>
          <p:nvSpPr>
            <p:cNvPr id="1382" name="Oval 13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3" name="Oval 13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4" name="Oval 13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5" name="Oval 13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6" name="Oval 13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7" name="Oval 13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8" name="Oval 13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9" name="Oval 13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0" name="Oval 13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1" name="Oval 13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2" name="Oval 13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3" name="Oval 13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4" name="Oval 13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5" name="Oval 13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6" name="Oval 13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7" name="Oval 13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8" name="Oval 13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9" name="Group 1398"/>
          <p:cNvGrpSpPr/>
          <p:nvPr/>
        </p:nvGrpSpPr>
        <p:grpSpPr>
          <a:xfrm>
            <a:off x="6934200" y="2057400"/>
            <a:ext cx="228600" cy="228600"/>
            <a:chOff x="2971800" y="3733800"/>
            <a:chExt cx="921338" cy="1073114"/>
          </a:xfrm>
        </p:grpSpPr>
        <p:sp>
          <p:nvSpPr>
            <p:cNvPr id="1400" name="Oval 13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1" name="Oval 14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2" name="Oval 14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3" name="Oval 14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4" name="Oval 14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5" name="Oval 14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6" name="Oval 14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7" name="Oval 14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8" name="Oval 14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9" name="Oval 14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0" name="Oval 14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1" name="Oval 14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2" name="Oval 14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 name="Oval 14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4" name="Oval 14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5" name="Oval 14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6" name="Oval 14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7" name="Group 1416"/>
          <p:cNvGrpSpPr/>
          <p:nvPr/>
        </p:nvGrpSpPr>
        <p:grpSpPr>
          <a:xfrm>
            <a:off x="7086600" y="2209800"/>
            <a:ext cx="228600" cy="228600"/>
            <a:chOff x="2971800" y="3733800"/>
            <a:chExt cx="921338" cy="1073114"/>
          </a:xfrm>
        </p:grpSpPr>
        <p:sp>
          <p:nvSpPr>
            <p:cNvPr id="1418" name="Oval 14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9" name="Oval 14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0" name="Oval 14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1" name="Oval 14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2" name="Oval 14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3" name="Oval 14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4" name="Oval 14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5" name="Oval 14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6" name="Oval 14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7" name="Oval 14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8" name="Oval 14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9" name="Oval 14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0" name="Oval 14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1" name="Oval 14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2" name="Oval 14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 name="Oval 14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 name="Oval 14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40" name="Group 1434"/>
          <p:cNvGrpSpPr/>
          <p:nvPr/>
        </p:nvGrpSpPr>
        <p:grpSpPr>
          <a:xfrm>
            <a:off x="7315200" y="2133600"/>
            <a:ext cx="228600" cy="228600"/>
            <a:chOff x="2971800" y="3733800"/>
            <a:chExt cx="921338" cy="1073114"/>
          </a:xfrm>
        </p:grpSpPr>
        <p:sp>
          <p:nvSpPr>
            <p:cNvPr id="1436" name="Oval 14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7" name="Oval 14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8" name="Oval 14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9" name="Oval 14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0" name="Oval 14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1" name="Oval 14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2" name="Oval 14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3" name="Oval 14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4" name="Oval 14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5" name="Oval 14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6" name="Oval 14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7" name="Oval 14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8" name="Oval 14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9" name="Oval 14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0" name="Oval 14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1" name="Oval 14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2" name="Oval 14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 name="Group 1452"/>
          <p:cNvGrpSpPr/>
          <p:nvPr/>
        </p:nvGrpSpPr>
        <p:grpSpPr>
          <a:xfrm>
            <a:off x="7239000" y="2438400"/>
            <a:ext cx="228600" cy="228600"/>
            <a:chOff x="2971800" y="3733800"/>
            <a:chExt cx="921338" cy="1073114"/>
          </a:xfrm>
        </p:grpSpPr>
        <p:sp>
          <p:nvSpPr>
            <p:cNvPr id="1454" name="Oval 14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5" name="Oval 14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6" name="Oval 14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7" name="Oval 14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8" name="Oval 14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9" name="Oval 14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0" name="Oval 14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1" name="Oval 14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2" name="Oval 14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3" name="Oval 14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4" name="Oval 14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5" name="Oval 14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6" name="Oval 14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7" name="Oval 14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8" name="Oval 14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9" name="Oval 14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0" name="Oval 14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58" name="Group 1470"/>
          <p:cNvGrpSpPr/>
          <p:nvPr/>
        </p:nvGrpSpPr>
        <p:grpSpPr>
          <a:xfrm>
            <a:off x="4800600" y="152400"/>
            <a:ext cx="228600" cy="228600"/>
            <a:chOff x="2971800" y="3733800"/>
            <a:chExt cx="921338" cy="1073114"/>
          </a:xfrm>
        </p:grpSpPr>
        <p:sp>
          <p:nvSpPr>
            <p:cNvPr id="1472" name="Oval 14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3" name="Oval 14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4" name="Oval 14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5" name="Oval 14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6" name="Oval 14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7" name="Oval 14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8" name="Oval 14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9" name="Oval 14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0" name="Oval 14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1" name="Oval 14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2" name="Oval 14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3" name="Oval 14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4" name="Oval 14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5" name="Oval 14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6" name="Oval 14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7" name="Oval 14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8" name="Oval 14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76" name="Group 1488"/>
          <p:cNvGrpSpPr/>
          <p:nvPr/>
        </p:nvGrpSpPr>
        <p:grpSpPr>
          <a:xfrm>
            <a:off x="4953000" y="304800"/>
            <a:ext cx="228600" cy="228600"/>
            <a:chOff x="2971800" y="3733800"/>
            <a:chExt cx="921338" cy="1073114"/>
          </a:xfrm>
        </p:grpSpPr>
        <p:sp>
          <p:nvSpPr>
            <p:cNvPr id="1490" name="Oval 14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1" name="Oval 14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2" name="Oval 14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3" name="Oval 14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4" name="Oval 14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5" name="Oval 14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6" name="Oval 14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7" name="Oval 14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8" name="Oval 14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9" name="Oval 14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0" name="Oval 14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1" name="Oval 15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2" name="Oval 15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3" name="Oval 15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4" name="Oval 15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5" name="Oval 15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6" name="Oval 15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3" name="Group 1506"/>
          <p:cNvGrpSpPr/>
          <p:nvPr/>
        </p:nvGrpSpPr>
        <p:grpSpPr>
          <a:xfrm>
            <a:off x="5181600" y="228600"/>
            <a:ext cx="228600" cy="228600"/>
            <a:chOff x="2971800" y="3733800"/>
            <a:chExt cx="921338" cy="1073114"/>
          </a:xfrm>
        </p:grpSpPr>
        <p:sp>
          <p:nvSpPr>
            <p:cNvPr id="1508" name="Oval 15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9" name="Oval 15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0" name="Oval 15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1" name="Oval 15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2" name="Oval 15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3" name="Oval 15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4" name="Oval 15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5" name="Oval 15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6" name="Oval 15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7" name="Oval 15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8" name="Oval 15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9" name="Oval 15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0" name="Oval 15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1" name="Oval 15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2" name="Oval 15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3" name="Oval 15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4" name="Oval 15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1" name="Group 1524"/>
          <p:cNvGrpSpPr/>
          <p:nvPr/>
        </p:nvGrpSpPr>
        <p:grpSpPr>
          <a:xfrm>
            <a:off x="5105400" y="533400"/>
            <a:ext cx="228600" cy="228600"/>
            <a:chOff x="2971800" y="3733800"/>
            <a:chExt cx="921338" cy="1073114"/>
          </a:xfrm>
        </p:grpSpPr>
        <p:sp>
          <p:nvSpPr>
            <p:cNvPr id="1526" name="Oval 15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7" name="Oval 15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8" name="Oval 15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9" name="Oval 15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0" name="Oval 15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1" name="Oval 15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2" name="Oval 15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3" name="Oval 15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4" name="Oval 15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5" name="Oval 15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 name="Oval 15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7" name="Oval 15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8" name="Oval 15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9" name="Oval 15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0" name="Oval 15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1" name="Oval 15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2" name="Oval 15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94" name="Group 1542"/>
          <p:cNvGrpSpPr/>
          <p:nvPr/>
        </p:nvGrpSpPr>
        <p:grpSpPr>
          <a:xfrm>
            <a:off x="5943600" y="304800"/>
            <a:ext cx="228600" cy="228600"/>
            <a:chOff x="2971800" y="3733800"/>
            <a:chExt cx="921338" cy="1073114"/>
          </a:xfrm>
        </p:grpSpPr>
        <p:sp>
          <p:nvSpPr>
            <p:cNvPr id="1544" name="Oval 15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5" name="Oval 15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6" name="Oval 15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7" name="Oval 15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8" name="Oval 15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9" name="Oval 15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Oval 15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1" name="Oval 15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2" name="Oval 15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3" name="Oval 15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4" name="Oval 15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5" name="Oval 15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6" name="Oval 15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7" name="Oval 15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8" name="Oval 15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9" name="Oval 15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0" name="Oval 15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12" name="Group 1560"/>
          <p:cNvGrpSpPr/>
          <p:nvPr/>
        </p:nvGrpSpPr>
        <p:grpSpPr>
          <a:xfrm>
            <a:off x="6096000" y="457200"/>
            <a:ext cx="228600" cy="228600"/>
            <a:chOff x="2971800" y="3733800"/>
            <a:chExt cx="921338" cy="1073114"/>
          </a:xfrm>
        </p:grpSpPr>
        <p:sp>
          <p:nvSpPr>
            <p:cNvPr id="1562" name="Oval 15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3" name="Oval 15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Oval 15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5" name="Oval 15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6" name="Oval 15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7" name="Oval 15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8" name="Oval 15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9" name="Oval 15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0" name="Oval 15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1" name="Oval 15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2" name="Oval 15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3" name="Oval 15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4" name="Oval 15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5" name="Oval 15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6" name="Oval 15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7" name="Oval 15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8" name="Oval 15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9" name="Group 1578"/>
          <p:cNvGrpSpPr/>
          <p:nvPr/>
        </p:nvGrpSpPr>
        <p:grpSpPr>
          <a:xfrm>
            <a:off x="6324600" y="381000"/>
            <a:ext cx="228600" cy="228600"/>
            <a:chOff x="2971800" y="3733800"/>
            <a:chExt cx="921338" cy="1073114"/>
          </a:xfrm>
        </p:grpSpPr>
        <p:sp>
          <p:nvSpPr>
            <p:cNvPr id="1580" name="Oval 15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1" name="Oval 15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2" name="Oval 15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3" name="Oval 15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4" name="Oval 15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5" name="Oval 15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6" name="Oval 15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7" name="Oval 15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8" name="Oval 15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9" name="Oval 15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0" name="Oval 15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1" name="Oval 15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2" name="Oval 15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3" name="Oval 15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4" name="Oval 15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5" name="Oval 15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6" name="Oval 15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7" name="Group 1596"/>
          <p:cNvGrpSpPr/>
          <p:nvPr/>
        </p:nvGrpSpPr>
        <p:grpSpPr>
          <a:xfrm>
            <a:off x="6248400" y="685800"/>
            <a:ext cx="228600" cy="228600"/>
            <a:chOff x="2971800" y="3733800"/>
            <a:chExt cx="921338" cy="1073114"/>
          </a:xfrm>
        </p:grpSpPr>
        <p:sp>
          <p:nvSpPr>
            <p:cNvPr id="1598" name="Oval 15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9" name="Oval 15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0" name="Oval 15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1" name="Oval 16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2" name="Oval 16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3" name="Oval 16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4" name="Oval 16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5" name="Oval 16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6" name="Oval 16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7" name="Oval 16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8" name="Oval 16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9" name="Oval 16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0" name="Oval 16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1" name="Oval 16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2" name="Oval 16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3" name="Oval 16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4" name="Oval 16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30" name="Group 1614"/>
          <p:cNvGrpSpPr/>
          <p:nvPr/>
        </p:nvGrpSpPr>
        <p:grpSpPr>
          <a:xfrm>
            <a:off x="6553200" y="838200"/>
            <a:ext cx="228600" cy="228600"/>
            <a:chOff x="2971800" y="3733800"/>
            <a:chExt cx="921338" cy="1073114"/>
          </a:xfrm>
        </p:grpSpPr>
        <p:sp>
          <p:nvSpPr>
            <p:cNvPr id="1616" name="Oval 16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7" name="Oval 16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8" name="Oval 16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9" name="Oval 16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0" name="Oval 16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1" name="Oval 16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2" name="Oval 16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3" name="Oval 16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4" name="Oval 16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5" name="Oval 16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6" name="Oval 16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7" name="Oval 16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8" name="Oval 16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9" name="Oval 16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0" name="Oval 16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1" name="Oval 16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2" name="Oval 16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48" name="Group 1632"/>
          <p:cNvGrpSpPr/>
          <p:nvPr/>
        </p:nvGrpSpPr>
        <p:grpSpPr>
          <a:xfrm>
            <a:off x="6705600" y="990600"/>
            <a:ext cx="228600" cy="228600"/>
            <a:chOff x="2971800" y="3733800"/>
            <a:chExt cx="921338" cy="1073114"/>
          </a:xfrm>
        </p:grpSpPr>
        <p:sp>
          <p:nvSpPr>
            <p:cNvPr id="1634" name="Oval 16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5" name="Oval 16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6" name="Oval 16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7" name="Oval 16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 name="Oval 16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9" name="Oval 16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0" name="Oval 16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1" name="Oval 16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2" name="Oval 16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3" name="Oval 16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4" name="Oval 16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5" name="Oval 16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6" name="Oval 16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7" name="Oval 16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8" name="Oval 16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9" name="Oval 16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0" name="Oval 16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5" name="Group 1650"/>
          <p:cNvGrpSpPr/>
          <p:nvPr/>
        </p:nvGrpSpPr>
        <p:grpSpPr>
          <a:xfrm>
            <a:off x="6934200" y="914400"/>
            <a:ext cx="228600" cy="228600"/>
            <a:chOff x="2971800" y="3733800"/>
            <a:chExt cx="921338" cy="1073114"/>
          </a:xfrm>
        </p:grpSpPr>
        <p:sp>
          <p:nvSpPr>
            <p:cNvPr id="1652" name="Oval 16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3" name="Oval 16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4" name="Oval 16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5" name="Oval 16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6" name="Oval 16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7" name="Oval 16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8" name="Oval 16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9" name="Oval 16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0" name="Oval 16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1" name="Oval 16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2" name="Oval 16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3" name="Oval 16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4" name="Oval 16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5" name="Oval 16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6" name="Oval 16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7" name="Oval 16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8" name="Oval 16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3" name="Group 1668"/>
          <p:cNvGrpSpPr/>
          <p:nvPr/>
        </p:nvGrpSpPr>
        <p:grpSpPr>
          <a:xfrm>
            <a:off x="6858000" y="1219200"/>
            <a:ext cx="228600" cy="228600"/>
            <a:chOff x="2971800" y="3733800"/>
            <a:chExt cx="921338" cy="1073114"/>
          </a:xfrm>
        </p:grpSpPr>
        <p:sp>
          <p:nvSpPr>
            <p:cNvPr id="1670" name="Oval 16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1" name="Oval 16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2" name="Oval 16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3" name="Oval 16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4" name="Oval 16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5" name="Oval 16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6" name="Oval 16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7" name="Oval 16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8" name="Oval 16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9" name="Oval 16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0" name="Oval 16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1" name="Oval 16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2" name="Oval 16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3" name="Oval 16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4" name="Oval 16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5" name="Oval 16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6" name="Oval 16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66" name="Group 1686"/>
          <p:cNvGrpSpPr/>
          <p:nvPr/>
        </p:nvGrpSpPr>
        <p:grpSpPr>
          <a:xfrm>
            <a:off x="7696200" y="990600"/>
            <a:ext cx="228600" cy="228600"/>
            <a:chOff x="2971800" y="3733800"/>
            <a:chExt cx="921338" cy="1073114"/>
          </a:xfrm>
        </p:grpSpPr>
        <p:sp>
          <p:nvSpPr>
            <p:cNvPr id="1688" name="Oval 16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9" name="Oval 16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0" name="Oval 16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1" name="Oval 16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2" name="Oval 16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3" name="Oval 16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4" name="Oval 16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5" name="Oval 16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6" name="Oval 16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7" name="Oval 16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8" name="Oval 16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9" name="Oval 16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0" name="Oval 16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1" name="Oval 17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2" name="Oval 17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3" name="Oval 17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4" name="Oval 17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83" name="Group 1704"/>
          <p:cNvGrpSpPr/>
          <p:nvPr/>
        </p:nvGrpSpPr>
        <p:grpSpPr>
          <a:xfrm>
            <a:off x="7848600" y="1143000"/>
            <a:ext cx="228600" cy="228600"/>
            <a:chOff x="2971800" y="3733800"/>
            <a:chExt cx="921338" cy="1073114"/>
          </a:xfrm>
        </p:grpSpPr>
        <p:sp>
          <p:nvSpPr>
            <p:cNvPr id="1706" name="Oval 17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7" name="Oval 17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8" name="Oval 17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9" name="Oval 17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0" name="Oval 17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1" name="Oval 17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2" name="Oval 17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3" name="Oval 17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4" name="Oval 17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5" name="Oval 17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6" name="Oval 17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7" name="Oval 17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8" name="Oval 17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9" name="Oval 17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0" name="Oval 17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1" name="Oval 17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2" name="Oval 17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1" name="Group 1722"/>
          <p:cNvGrpSpPr/>
          <p:nvPr/>
        </p:nvGrpSpPr>
        <p:grpSpPr>
          <a:xfrm>
            <a:off x="8077200" y="1066800"/>
            <a:ext cx="228600" cy="228600"/>
            <a:chOff x="2971800" y="3733800"/>
            <a:chExt cx="921338" cy="1073114"/>
          </a:xfrm>
        </p:grpSpPr>
        <p:sp>
          <p:nvSpPr>
            <p:cNvPr id="1724" name="Oval 17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5" name="Oval 17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6" name="Oval 17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7" name="Oval 17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8" name="Oval 17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9" name="Oval 17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0" name="Oval 17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1" name="Oval 17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2" name="Oval 17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3" name="Oval 17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4" name="Oval 17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5" name="Oval 17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6" name="Oval 17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7" name="Oval 17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8" name="Oval 17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9" name="Oval 17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0" name="Oval 17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00" name="Group 1740"/>
          <p:cNvGrpSpPr/>
          <p:nvPr/>
        </p:nvGrpSpPr>
        <p:grpSpPr>
          <a:xfrm>
            <a:off x="8001000" y="1371600"/>
            <a:ext cx="228600" cy="228600"/>
            <a:chOff x="2971800" y="3733800"/>
            <a:chExt cx="921338" cy="1073114"/>
          </a:xfrm>
        </p:grpSpPr>
        <p:sp>
          <p:nvSpPr>
            <p:cNvPr id="1742" name="Oval 17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3" name="Oval 17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4" name="Oval 17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5" name="Oval 17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 name="Oval 17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7" name="Oval 17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8" name="Oval 17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9" name="Oval 17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0" name="Oval 17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1" name="Oval 17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2" name="Oval 17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3" name="Oval 17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4" name="Oval 17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5" name="Oval 17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6" name="Oval 17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7" name="Oval 17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8" name="Oval 17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9" name="Group 1758"/>
          <p:cNvGrpSpPr/>
          <p:nvPr/>
        </p:nvGrpSpPr>
        <p:grpSpPr>
          <a:xfrm>
            <a:off x="2667000" y="2895600"/>
            <a:ext cx="228600" cy="228600"/>
            <a:chOff x="2971800" y="3733800"/>
            <a:chExt cx="921338" cy="1073114"/>
          </a:xfrm>
        </p:grpSpPr>
        <p:sp>
          <p:nvSpPr>
            <p:cNvPr id="1760" name="Oval 17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1" name="Oval 17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2" name="Oval 17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3" name="Oval 17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4" name="Oval 17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5" name="Oval 17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6" name="Oval 17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7" name="Oval 17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8" name="Oval 17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9" name="Oval 17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0" name="Oval 17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1" name="Oval 17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2" name="Oval 17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3" name="Oval 17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4" name="Oval 17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5" name="Oval 17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6" name="Oval 17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7" name="Group 1776"/>
          <p:cNvGrpSpPr/>
          <p:nvPr/>
        </p:nvGrpSpPr>
        <p:grpSpPr>
          <a:xfrm>
            <a:off x="990600" y="3657600"/>
            <a:ext cx="228600" cy="228600"/>
            <a:chOff x="2971800" y="3733800"/>
            <a:chExt cx="921338" cy="1073114"/>
          </a:xfrm>
        </p:grpSpPr>
        <p:sp>
          <p:nvSpPr>
            <p:cNvPr id="1778" name="Oval 17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9" name="Oval 17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0" name="Oval 17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1" name="Oval 17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2" name="Oval 17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3" name="Oval 17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4" name="Oval 17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5" name="Oval 17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6" name="Oval 17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7" name="Oval 17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8" name="Oval 17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9" name="Oval 17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0" name="Oval 17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1" name="Oval 17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2" name="Oval 17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3" name="Oval 17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4" name="Oval 17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17" name="Group 1794"/>
          <p:cNvGrpSpPr/>
          <p:nvPr/>
        </p:nvGrpSpPr>
        <p:grpSpPr>
          <a:xfrm>
            <a:off x="3048000" y="2971800"/>
            <a:ext cx="228600" cy="228600"/>
            <a:chOff x="2971800" y="3733800"/>
            <a:chExt cx="921338" cy="1073114"/>
          </a:xfrm>
        </p:grpSpPr>
        <p:sp>
          <p:nvSpPr>
            <p:cNvPr id="1796" name="Oval 17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7" name="Oval 17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8" name="Oval 17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9" name="Oval 17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0" name="Oval 17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1" name="Oval 18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2" name="Oval 18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3" name="Oval 18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4" name="Oval 18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5" name="Oval 18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6" name="Oval 18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7" name="Oval 18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8" name="Oval 18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9" name="Oval 18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0" name="Oval 18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1" name="Oval 18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2" name="Oval 18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35" name="Group 1812"/>
          <p:cNvGrpSpPr/>
          <p:nvPr/>
        </p:nvGrpSpPr>
        <p:grpSpPr>
          <a:xfrm>
            <a:off x="2971800" y="3276600"/>
            <a:ext cx="228600" cy="228600"/>
            <a:chOff x="2971800" y="3733800"/>
            <a:chExt cx="921338" cy="1073114"/>
          </a:xfrm>
        </p:grpSpPr>
        <p:sp>
          <p:nvSpPr>
            <p:cNvPr id="1814" name="Oval 18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5" name="Oval 18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6" name="Oval 18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7" name="Oval 18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8" name="Oval 18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9" name="Oval 18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0" name="Oval 18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1" name="Oval 18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2" name="Oval 18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3" name="Oval 18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4" name="Oval 18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5" name="Oval 18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6" name="Oval 18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7" name="Oval 18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8" name="Oval 18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9" name="Oval 18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0" name="Oval 18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5" name="Group 1830"/>
          <p:cNvGrpSpPr/>
          <p:nvPr/>
        </p:nvGrpSpPr>
        <p:grpSpPr>
          <a:xfrm>
            <a:off x="3810000" y="3048000"/>
            <a:ext cx="228600" cy="228600"/>
            <a:chOff x="2971800" y="3733800"/>
            <a:chExt cx="921338" cy="1073114"/>
          </a:xfrm>
        </p:grpSpPr>
        <p:sp>
          <p:nvSpPr>
            <p:cNvPr id="1832" name="Oval 18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3" name="Oval 18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4" name="Oval 18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5" name="Oval 18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6" name="Oval 18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7" name="Oval 18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8" name="Oval 18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9" name="Oval 18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0" name="Oval 18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1" name="Oval 18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2" name="Oval 18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 name="Oval 18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4" name="Oval 18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5" name="Oval 18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6" name="Oval 18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7" name="Oval 18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8" name="Oval 18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3" name="Group 1848"/>
          <p:cNvGrpSpPr/>
          <p:nvPr/>
        </p:nvGrpSpPr>
        <p:grpSpPr>
          <a:xfrm>
            <a:off x="3962400" y="3200400"/>
            <a:ext cx="228600" cy="228600"/>
            <a:chOff x="2971800" y="3733800"/>
            <a:chExt cx="921338" cy="1073114"/>
          </a:xfrm>
        </p:grpSpPr>
        <p:sp>
          <p:nvSpPr>
            <p:cNvPr id="1850" name="Oval 18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1" name="Oval 18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2" name="Oval 18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3" name="Oval 18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4" name="Oval 18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5" name="Oval 18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6" name="Oval 18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7" name="Oval 18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8" name="Oval 18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9" name="Oval 18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0" name="Oval 18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1" name="Oval 18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2" name="Oval 18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3" name="Oval 18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4" name="Oval 18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5" name="Oval 18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6" name="Oval 18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53" name="Group 1866"/>
          <p:cNvGrpSpPr/>
          <p:nvPr/>
        </p:nvGrpSpPr>
        <p:grpSpPr>
          <a:xfrm>
            <a:off x="4191000" y="3124200"/>
            <a:ext cx="228600" cy="228600"/>
            <a:chOff x="2971800" y="3733800"/>
            <a:chExt cx="921338" cy="1073114"/>
          </a:xfrm>
        </p:grpSpPr>
        <p:sp>
          <p:nvSpPr>
            <p:cNvPr id="1868" name="Oval 18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9" name="Oval 18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0" name="Oval 18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1" name="Oval 18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2" name="Oval 18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3" name="Oval 18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4" name="Oval 18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5" name="Oval 18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6" name="Oval 18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7" name="Oval 18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8" name="Oval 18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9" name="Oval 18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0" name="Oval 18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1" name="Oval 18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2" name="Oval 18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3" name="Oval 18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4" name="Oval 18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71" name="Group 1884"/>
          <p:cNvGrpSpPr/>
          <p:nvPr/>
        </p:nvGrpSpPr>
        <p:grpSpPr>
          <a:xfrm>
            <a:off x="1600200" y="3581400"/>
            <a:ext cx="228600" cy="228600"/>
            <a:chOff x="2971800" y="3733800"/>
            <a:chExt cx="921338" cy="1073114"/>
          </a:xfrm>
        </p:grpSpPr>
        <p:sp>
          <p:nvSpPr>
            <p:cNvPr id="1886" name="Oval 18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7" name="Oval 18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8" name="Oval 18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9" name="Oval 18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0" name="Oval 18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1" name="Oval 18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2" name="Oval 18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3" name="Oval 18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4" name="Oval 18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5" name="Oval 18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6" name="Oval 18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7" name="Oval 18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8" name="Oval 18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9" name="Oval 18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0" name="Oval 18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1" name="Oval 19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2" name="Oval 19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1" name="Group 1902"/>
          <p:cNvGrpSpPr/>
          <p:nvPr/>
        </p:nvGrpSpPr>
        <p:grpSpPr>
          <a:xfrm>
            <a:off x="1676400" y="1447800"/>
            <a:ext cx="228600" cy="228600"/>
            <a:chOff x="2971800" y="3733800"/>
            <a:chExt cx="921338" cy="1073114"/>
          </a:xfrm>
        </p:grpSpPr>
        <p:sp>
          <p:nvSpPr>
            <p:cNvPr id="1904" name="Oval 19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5" name="Oval 19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6" name="Oval 19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7" name="Oval 19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8" name="Oval 19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9" name="Oval 19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0" name="Oval 19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1" name="Oval 19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2" name="Oval 19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3" name="Oval 19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4" name="Oval 19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5" name="Oval 19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6" name="Oval 19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7" name="Oval 19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8" name="Oval 19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9" name="Oval 19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0" name="Oval 19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9" name="Group 1920"/>
          <p:cNvGrpSpPr/>
          <p:nvPr/>
        </p:nvGrpSpPr>
        <p:grpSpPr>
          <a:xfrm>
            <a:off x="4572000" y="3733800"/>
            <a:ext cx="228600" cy="228600"/>
            <a:chOff x="2971800" y="3733800"/>
            <a:chExt cx="921338" cy="1073114"/>
          </a:xfrm>
        </p:grpSpPr>
        <p:sp>
          <p:nvSpPr>
            <p:cNvPr id="1922" name="Oval 19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3" name="Oval 19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4" name="Oval 19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5" name="Oval 19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6" name="Oval 19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7" name="Oval 19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8" name="Oval 19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9" name="Oval 19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0" name="Oval 19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1" name="Oval 19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2" name="Oval 19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3" name="Oval 19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4" name="Oval 19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5" name="Oval 19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6" name="Oval 19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7" name="Oval 19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8" name="Oval 19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89" name="Group 1938"/>
          <p:cNvGrpSpPr/>
          <p:nvPr/>
        </p:nvGrpSpPr>
        <p:grpSpPr>
          <a:xfrm>
            <a:off x="304800" y="2514600"/>
            <a:ext cx="228600" cy="228600"/>
            <a:chOff x="2971800" y="3733800"/>
            <a:chExt cx="921338" cy="1073114"/>
          </a:xfrm>
        </p:grpSpPr>
        <p:sp>
          <p:nvSpPr>
            <p:cNvPr id="1940" name="Oval 19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1" name="Oval 19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2" name="Oval 19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3" name="Oval 19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4" name="Oval 19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5" name="Oval 19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6" name="Oval 19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7" name="Oval 19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8" name="Oval 19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9" name="Oval 19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0" name="Oval 19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1" name="Oval 19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2" name="Oval 19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3" name="Oval 19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4" name="Oval 19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5" name="Oval 19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6" name="Oval 19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07" name="Group 1956"/>
          <p:cNvGrpSpPr/>
          <p:nvPr/>
        </p:nvGrpSpPr>
        <p:grpSpPr>
          <a:xfrm>
            <a:off x="4724400" y="3962400"/>
            <a:ext cx="228600" cy="228600"/>
            <a:chOff x="2971800" y="3733800"/>
            <a:chExt cx="921338" cy="1073114"/>
          </a:xfrm>
        </p:grpSpPr>
        <p:sp>
          <p:nvSpPr>
            <p:cNvPr id="1958" name="Oval 19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9" name="Oval 19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0" name="Oval 19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1" name="Oval 19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2" name="Oval 19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3" name="Oval 19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4" name="Oval 19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5" name="Oval 19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6" name="Oval 19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7" name="Oval 19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8" name="Oval 19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9" name="Oval 19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0" name="Oval 19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1" name="Oval 19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2" name="Oval 19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3" name="Oval 19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4" name="Oval 19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7" name="Group 1974"/>
          <p:cNvGrpSpPr/>
          <p:nvPr/>
        </p:nvGrpSpPr>
        <p:grpSpPr>
          <a:xfrm>
            <a:off x="5562600" y="3733800"/>
            <a:ext cx="228600" cy="228600"/>
            <a:chOff x="2971800" y="3733800"/>
            <a:chExt cx="921338" cy="1073114"/>
          </a:xfrm>
        </p:grpSpPr>
        <p:sp>
          <p:nvSpPr>
            <p:cNvPr id="1976" name="Oval 19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7" name="Oval 19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8" name="Oval 19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9" name="Oval 19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0" name="Oval 19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1" name="Oval 19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2" name="Oval 19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3" name="Oval 19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4" name="Oval 19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5" name="Oval 19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6" name="Oval 19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7" name="Oval 19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8" name="Oval 19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9" name="Oval 19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0" name="Oval 19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1" name="Oval 19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2" name="Oval 19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5" name="Group 1992"/>
          <p:cNvGrpSpPr/>
          <p:nvPr/>
        </p:nvGrpSpPr>
        <p:grpSpPr>
          <a:xfrm>
            <a:off x="5715000" y="3886200"/>
            <a:ext cx="228600" cy="228600"/>
            <a:chOff x="2971800" y="3733800"/>
            <a:chExt cx="921338" cy="1073114"/>
          </a:xfrm>
        </p:grpSpPr>
        <p:sp>
          <p:nvSpPr>
            <p:cNvPr id="1994" name="Oval 19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5" name="Oval 19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6" name="Oval 19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7" name="Oval 19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8" name="Oval 19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9" name="Oval 19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0" name="Oval 19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1" name="Oval 20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2" name="Oval 20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3" name="Oval 20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4" name="Oval 20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5" name="Oval 20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6" name="Oval 20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7" name="Oval 20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8" name="Oval 20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9" name="Oval 20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0" name="Oval 20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25" name="Group 2010"/>
          <p:cNvGrpSpPr/>
          <p:nvPr/>
        </p:nvGrpSpPr>
        <p:grpSpPr>
          <a:xfrm>
            <a:off x="1447800" y="1219200"/>
            <a:ext cx="228600" cy="228600"/>
            <a:chOff x="2971800" y="3733800"/>
            <a:chExt cx="921338" cy="1073114"/>
          </a:xfrm>
        </p:grpSpPr>
        <p:sp>
          <p:nvSpPr>
            <p:cNvPr id="2012" name="Oval 20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3" name="Oval 20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4" name="Oval 20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5" name="Oval 20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6" name="Oval 20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7" name="Oval 20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8" name="Oval 20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9" name="Oval 20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0" name="Oval 20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1" name="Oval 20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2" name="Oval 20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3" name="Oval 20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4" name="Oval 20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5" name="Oval 20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6" name="Oval 20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7" name="Oval 20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8" name="Oval 20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43" name="Group 2028"/>
          <p:cNvGrpSpPr/>
          <p:nvPr/>
        </p:nvGrpSpPr>
        <p:grpSpPr>
          <a:xfrm>
            <a:off x="3429000" y="1828800"/>
            <a:ext cx="228600" cy="228600"/>
            <a:chOff x="2971800" y="3733800"/>
            <a:chExt cx="921338" cy="1073114"/>
          </a:xfrm>
        </p:grpSpPr>
        <p:sp>
          <p:nvSpPr>
            <p:cNvPr id="2030" name="Oval 20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1" name="Oval 20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2" name="Oval 20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3" name="Oval 20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4" name="Oval 20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5" name="Oval 20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6" name="Oval 20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7" name="Oval 20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8" name="Oval 20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9" name="Oval 20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0" name="Oval 20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1" name="Oval 20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2" name="Oval 20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3" name="Oval 20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4" name="Oval 20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5" name="Oval 20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6" name="Oval 20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3" name="Group 2046"/>
          <p:cNvGrpSpPr/>
          <p:nvPr/>
        </p:nvGrpSpPr>
        <p:grpSpPr>
          <a:xfrm>
            <a:off x="3581400" y="1981200"/>
            <a:ext cx="228600" cy="228600"/>
            <a:chOff x="2971800" y="3733800"/>
            <a:chExt cx="921338" cy="1073114"/>
          </a:xfrm>
        </p:grpSpPr>
        <p:sp>
          <p:nvSpPr>
            <p:cNvPr id="2048" name="Oval 20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Oval 20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0" name="Oval 20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1" name="Oval 20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2" name="Oval 20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Oval 20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4" name="Oval 20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5" name="Oval 20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Oval 20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7" name="Oval 20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8" name="Oval 20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9" name="Oval 20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Oval 20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1" name="Oval 20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2" name="Oval 20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3" name="Oval 20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4" name="Oval 20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61" name="Group 2064"/>
          <p:cNvGrpSpPr/>
          <p:nvPr/>
        </p:nvGrpSpPr>
        <p:grpSpPr>
          <a:xfrm>
            <a:off x="3810000" y="1905000"/>
            <a:ext cx="228600" cy="228600"/>
            <a:chOff x="2971800" y="3733800"/>
            <a:chExt cx="921338" cy="1073114"/>
          </a:xfrm>
        </p:grpSpPr>
        <p:sp>
          <p:nvSpPr>
            <p:cNvPr id="2066" name="Oval 20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7" name="Oval 20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8" name="Oval 20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9" name="Oval 20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0" name="Oval 20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1" name="Oval 20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2" name="Oval 20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3" name="Oval 20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4" name="Oval 20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5" name="Oval 20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6" name="Oval 20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7" name="Oval 20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8" name="Oval 20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9" name="Oval 20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0" name="Oval 20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1" name="Oval 20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2" name="Oval 20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1" name="Group 2082"/>
          <p:cNvGrpSpPr/>
          <p:nvPr/>
        </p:nvGrpSpPr>
        <p:grpSpPr>
          <a:xfrm>
            <a:off x="3733800" y="2209800"/>
            <a:ext cx="228600" cy="228600"/>
            <a:chOff x="2971800" y="3733800"/>
            <a:chExt cx="921338" cy="1073114"/>
          </a:xfrm>
        </p:grpSpPr>
        <p:sp>
          <p:nvSpPr>
            <p:cNvPr id="2084" name="Oval 20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5" name="Oval 20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6" name="Oval 20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7" name="Oval 20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8" name="Oval 20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9" name="Oval 20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0" name="Oval 20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1" name="Oval 20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2" name="Oval 20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3" name="Oval 20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4" name="Oval 20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5" name="Oval 20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6" name="Oval 20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7" name="Oval 20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8" name="Oval 20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9" name="Oval 20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0" name="Oval 20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9" name="Group 2100"/>
          <p:cNvGrpSpPr/>
          <p:nvPr/>
        </p:nvGrpSpPr>
        <p:grpSpPr>
          <a:xfrm>
            <a:off x="2743200" y="228600"/>
            <a:ext cx="228600" cy="228600"/>
            <a:chOff x="2971800" y="3733800"/>
            <a:chExt cx="921338" cy="1073114"/>
          </a:xfrm>
        </p:grpSpPr>
        <p:sp>
          <p:nvSpPr>
            <p:cNvPr id="2102" name="Oval 21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3" name="Oval 21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4" name="Oval 21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5" name="Oval 21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6" name="Oval 21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7" name="Oval 21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8" name="Oval 21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9" name="Oval 21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0" name="Oval 21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1" name="Oval 21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2" name="Oval 21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3" name="Oval 21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4" name="Oval 21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5" name="Oval 21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6" name="Oval 21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7" name="Oval 21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8" name="Oval 21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79" name="Group 2118"/>
          <p:cNvGrpSpPr/>
          <p:nvPr/>
        </p:nvGrpSpPr>
        <p:grpSpPr>
          <a:xfrm>
            <a:off x="2895600" y="381000"/>
            <a:ext cx="228600" cy="228600"/>
            <a:chOff x="2971800" y="3733800"/>
            <a:chExt cx="921338" cy="1073114"/>
          </a:xfrm>
        </p:grpSpPr>
        <p:sp>
          <p:nvSpPr>
            <p:cNvPr id="2120" name="Oval 21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1" name="Oval 21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2" name="Oval 21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3" name="Oval 21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4" name="Oval 21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5" name="Oval 21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6" name="Oval 21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7" name="Oval 21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8" name="Oval 21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9" name="Oval 21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0" name="Oval 21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1" name="Oval 21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2" name="Oval 21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3" name="Oval 21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4" name="Oval 21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5" name="Oval 21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6" name="Oval 21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97" name="Group 2136"/>
          <p:cNvGrpSpPr/>
          <p:nvPr/>
        </p:nvGrpSpPr>
        <p:grpSpPr>
          <a:xfrm>
            <a:off x="4953000" y="2057400"/>
            <a:ext cx="228600" cy="228600"/>
            <a:chOff x="2971800" y="3733800"/>
            <a:chExt cx="921338" cy="1073114"/>
          </a:xfrm>
        </p:grpSpPr>
        <p:sp>
          <p:nvSpPr>
            <p:cNvPr id="2138" name="Oval 21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9" name="Oval 21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0" name="Oval 21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1" name="Oval 21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2" name="Oval 21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3" name="Oval 21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4" name="Oval 21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5" name="Oval 21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6" name="Oval 21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7" name="Oval 21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8" name="Oval 21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9" name="Oval 21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0" name="Oval 21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 name="Oval 21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2" name="Oval 21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3" name="Oval 21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4" name="Oval 21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67" name="Group 2154"/>
          <p:cNvGrpSpPr/>
          <p:nvPr/>
        </p:nvGrpSpPr>
        <p:grpSpPr>
          <a:xfrm>
            <a:off x="4876800" y="2362200"/>
            <a:ext cx="228600" cy="228600"/>
            <a:chOff x="2971800" y="3733800"/>
            <a:chExt cx="921338" cy="1073114"/>
          </a:xfrm>
        </p:grpSpPr>
        <p:sp>
          <p:nvSpPr>
            <p:cNvPr id="2156" name="Oval 21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7" name="Oval 21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8" name="Oval 21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9" name="Oval 21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0" name="Oval 21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1" name="Oval 21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2" name="Oval 21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3" name="Oval 21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4" name="Oval 21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5" name="Oval 21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6" name="Oval 21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7" name="Oval 21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8" name="Oval 21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9" name="Oval 21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0" name="Oval 21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1" name="Oval 21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2" name="Oval 21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5" name="Group 2172"/>
          <p:cNvGrpSpPr/>
          <p:nvPr/>
        </p:nvGrpSpPr>
        <p:grpSpPr>
          <a:xfrm>
            <a:off x="5181600" y="2514600"/>
            <a:ext cx="228600" cy="228600"/>
            <a:chOff x="2971800" y="3733800"/>
            <a:chExt cx="921338" cy="1073114"/>
          </a:xfrm>
        </p:grpSpPr>
        <p:sp>
          <p:nvSpPr>
            <p:cNvPr id="2174" name="Oval 21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5" name="Oval 21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6" name="Oval 21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7" name="Oval 21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8" name="Oval 21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9" name="Oval 21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0" name="Oval 21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1" name="Oval 21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2" name="Oval 21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3" name="Oval 21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4" name="Oval 21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5" name="Oval 21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6" name="Oval 21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7" name="Oval 21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8" name="Oval 21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9" name="Oval 21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0" name="Oval 21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15" name="Group 2190"/>
          <p:cNvGrpSpPr/>
          <p:nvPr/>
        </p:nvGrpSpPr>
        <p:grpSpPr>
          <a:xfrm>
            <a:off x="5334000" y="2667000"/>
            <a:ext cx="228600" cy="228600"/>
            <a:chOff x="2971800" y="3733800"/>
            <a:chExt cx="921338" cy="1073114"/>
          </a:xfrm>
        </p:grpSpPr>
        <p:sp>
          <p:nvSpPr>
            <p:cNvPr id="2192" name="Oval 21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3" name="Oval 21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4" name="Oval 21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5" name="Oval 21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6" name="Oval 21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7" name="Oval 21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8" name="Oval 21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9" name="Oval 21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0" name="Oval 21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1" name="Oval 22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2" name="Oval 22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3" name="Oval 22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4" name="Oval 22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5" name="Oval 22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6" name="Oval 22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7" name="Oval 22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8" name="Oval 22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3" name="Group 2208"/>
          <p:cNvGrpSpPr/>
          <p:nvPr/>
        </p:nvGrpSpPr>
        <p:grpSpPr>
          <a:xfrm>
            <a:off x="5562600" y="2590800"/>
            <a:ext cx="228600" cy="228600"/>
            <a:chOff x="2971800" y="3733800"/>
            <a:chExt cx="921338" cy="1073114"/>
          </a:xfrm>
        </p:grpSpPr>
        <p:sp>
          <p:nvSpPr>
            <p:cNvPr id="2210" name="Oval 22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1" name="Oval 22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2" name="Oval 22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3" name="Oval 22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4" name="Oval 22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5" name="Oval 22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6" name="Oval 22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7" name="Oval 22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8" name="Oval 22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9" name="Oval 22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0" name="Oval 22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1" name="Oval 22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2" name="Oval 22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3" name="Oval 22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4" name="Oval 22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5" name="Oval 22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6" name="Oval 22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4" name="Group 2226"/>
          <p:cNvGrpSpPr/>
          <p:nvPr/>
        </p:nvGrpSpPr>
        <p:grpSpPr>
          <a:xfrm>
            <a:off x="5486400" y="2895600"/>
            <a:ext cx="228600" cy="228600"/>
            <a:chOff x="2971800" y="3733800"/>
            <a:chExt cx="921338" cy="1073114"/>
          </a:xfrm>
        </p:grpSpPr>
        <p:sp>
          <p:nvSpPr>
            <p:cNvPr id="2228" name="Oval 22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9" name="Oval 22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0" name="Oval 22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1" name="Oval 22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2" name="Oval 22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3" name="Oval 22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4" name="Oval 22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5" name="Oval 22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6" name="Oval 22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7" name="Oval 22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8" name="Oval 22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9" name="Oval 22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0" name="Oval 22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1" name="Oval 22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2" name="Oval 22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3" name="Oval 22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4" name="Oval 22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5" name="Group 2244"/>
          <p:cNvGrpSpPr/>
          <p:nvPr/>
        </p:nvGrpSpPr>
        <p:grpSpPr>
          <a:xfrm>
            <a:off x="6324600" y="2667000"/>
            <a:ext cx="228600" cy="228600"/>
            <a:chOff x="2971800" y="3733800"/>
            <a:chExt cx="921338" cy="1073114"/>
          </a:xfrm>
        </p:grpSpPr>
        <p:sp>
          <p:nvSpPr>
            <p:cNvPr id="2246" name="Oval 22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7" name="Oval 22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8" name="Oval 22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9" name="Oval 22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0" name="Oval 22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1" name="Oval 22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2" name="Oval 22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3" name="Oval 22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4" name="Oval 22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5" name="Oval 22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6" name="Oval 22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7" name="Oval 22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8" name="Oval 22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9" name="Oval 22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0" name="Oval 22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1" name="Oval 22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2" name="Oval 22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6" name="Group 2262"/>
          <p:cNvGrpSpPr/>
          <p:nvPr/>
        </p:nvGrpSpPr>
        <p:grpSpPr>
          <a:xfrm>
            <a:off x="6477000" y="2819400"/>
            <a:ext cx="228600" cy="228600"/>
            <a:chOff x="2971800" y="3733800"/>
            <a:chExt cx="921338" cy="1073114"/>
          </a:xfrm>
        </p:grpSpPr>
        <p:sp>
          <p:nvSpPr>
            <p:cNvPr id="2264" name="Oval 22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5" name="Oval 22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6" name="Oval 22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7" name="Oval 22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8" name="Oval 22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9" name="Oval 22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0" name="Oval 22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1" name="Oval 22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2" name="Oval 22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3" name="Oval 22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4" name="Oval 22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5" name="Oval 22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6" name="Oval 22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7" name="Oval 22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8" name="Oval 22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9" name="Oval 22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0" name="Oval 22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7" name="Group 2280"/>
          <p:cNvGrpSpPr/>
          <p:nvPr/>
        </p:nvGrpSpPr>
        <p:grpSpPr>
          <a:xfrm>
            <a:off x="6705600" y="2743200"/>
            <a:ext cx="228600" cy="228600"/>
            <a:chOff x="2971800" y="3733800"/>
            <a:chExt cx="921338" cy="1073114"/>
          </a:xfrm>
        </p:grpSpPr>
        <p:sp>
          <p:nvSpPr>
            <p:cNvPr id="2282" name="Oval 22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3" name="Oval 22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4" name="Oval 22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5" name="Oval 22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6" name="Oval 22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7" name="Oval 22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8" name="Oval 22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9" name="Oval 22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0" name="Oval 22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1" name="Oval 22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2" name="Oval 22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3" name="Oval 22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4" name="Oval 22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5" name="Oval 22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6" name="Oval 22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7" name="Oval 22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8" name="Oval 22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8" name="Group 2298"/>
          <p:cNvGrpSpPr/>
          <p:nvPr/>
        </p:nvGrpSpPr>
        <p:grpSpPr>
          <a:xfrm>
            <a:off x="6629400" y="3048000"/>
            <a:ext cx="228600" cy="228600"/>
            <a:chOff x="2971800" y="3733800"/>
            <a:chExt cx="921338" cy="1073114"/>
          </a:xfrm>
        </p:grpSpPr>
        <p:sp>
          <p:nvSpPr>
            <p:cNvPr id="2300" name="Oval 22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1" name="Oval 23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2" name="Oval 23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3" name="Oval 23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4" name="Oval 23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5" name="Oval 23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6" name="Oval 23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7" name="Oval 23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8" name="Oval 23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9" name="Oval 23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0" name="Oval 23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1" name="Oval 23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2" name="Oval 23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3" name="Oval 23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4" name="Oval 23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5" name="Oval 23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6" name="Oval 23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9" name="Group 2316"/>
          <p:cNvGrpSpPr/>
          <p:nvPr/>
        </p:nvGrpSpPr>
        <p:grpSpPr>
          <a:xfrm>
            <a:off x="3810000" y="4191000"/>
            <a:ext cx="228600" cy="228600"/>
            <a:chOff x="2971800" y="3733800"/>
            <a:chExt cx="921338" cy="1073114"/>
          </a:xfrm>
        </p:grpSpPr>
        <p:sp>
          <p:nvSpPr>
            <p:cNvPr id="2318" name="Oval 23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9" name="Oval 23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0" name="Oval 23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1" name="Oval 23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2" name="Oval 23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3" name="Oval 23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4" name="Oval 23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5" name="Oval 23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6" name="Oval 23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7" name="Oval 23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8" name="Oval 23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9" name="Oval 23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0" name="Oval 23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1" name="Oval 23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2" name="Oval 23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3" name="Oval 23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4" name="Oval 23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3" name="Group 2334"/>
          <p:cNvGrpSpPr/>
          <p:nvPr/>
        </p:nvGrpSpPr>
        <p:grpSpPr>
          <a:xfrm>
            <a:off x="3962400" y="4343400"/>
            <a:ext cx="228600" cy="228600"/>
            <a:chOff x="2971800" y="3733800"/>
            <a:chExt cx="921338" cy="1073114"/>
          </a:xfrm>
        </p:grpSpPr>
        <p:sp>
          <p:nvSpPr>
            <p:cNvPr id="2336" name="Oval 23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7" name="Oval 23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8" name="Oval 23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9" name="Oval 23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0" name="Oval 23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1" name="Oval 23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2" name="Oval 23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3" name="Oval 23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4" name="Oval 23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5" name="Oval 23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6" name="Oval 23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7" name="Oval 23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8" name="Oval 23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9" name="Oval 23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0" name="Oval 23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1" name="Oval 23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2" name="Oval 23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1" name="Group 2352"/>
          <p:cNvGrpSpPr/>
          <p:nvPr/>
        </p:nvGrpSpPr>
        <p:grpSpPr>
          <a:xfrm>
            <a:off x="4191000" y="4267200"/>
            <a:ext cx="228600" cy="228600"/>
            <a:chOff x="2971800" y="3733800"/>
            <a:chExt cx="921338" cy="1073114"/>
          </a:xfrm>
        </p:grpSpPr>
        <p:sp>
          <p:nvSpPr>
            <p:cNvPr id="2354" name="Oval 23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5" name="Oval 23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6" name="Oval 23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7" name="Oval 23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8" name="Oval 23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9" name="Oval 23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0" name="Oval 23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1" name="Oval 23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2" name="Oval 23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3" name="Oval 23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4" name="Oval 23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5" name="Oval 23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6" name="Oval 23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7" name="Oval 23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8" name="Oval 23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9" name="Oval 23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0" name="Oval 23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9" name="Group 2370"/>
          <p:cNvGrpSpPr/>
          <p:nvPr/>
        </p:nvGrpSpPr>
        <p:grpSpPr>
          <a:xfrm>
            <a:off x="4114800" y="4572000"/>
            <a:ext cx="228600" cy="228600"/>
            <a:chOff x="2971800" y="3733800"/>
            <a:chExt cx="921338" cy="1073114"/>
          </a:xfrm>
        </p:grpSpPr>
        <p:sp>
          <p:nvSpPr>
            <p:cNvPr id="2372" name="Oval 23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3" name="Oval 23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4" name="Oval 23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5" name="Oval 23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6" name="Oval 23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7" name="Oval 23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8" name="Oval 23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9" name="Oval 23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0" name="Oval 23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1" name="Oval 23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2" name="Oval 23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3" name="Oval 23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4" name="Oval 23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5" name="Oval 23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6" name="Oval 23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7" name="Oval 23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8" name="Oval 23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7" name="Group 2388"/>
          <p:cNvGrpSpPr/>
          <p:nvPr/>
        </p:nvGrpSpPr>
        <p:grpSpPr>
          <a:xfrm>
            <a:off x="4953000" y="4343400"/>
            <a:ext cx="228600" cy="228600"/>
            <a:chOff x="2971800" y="3733800"/>
            <a:chExt cx="921338" cy="1073114"/>
          </a:xfrm>
        </p:grpSpPr>
        <p:sp>
          <p:nvSpPr>
            <p:cNvPr id="2390" name="Oval 23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1" name="Oval 23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2" name="Oval 23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3" name="Oval 23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4" name="Oval 23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5" name="Oval 23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6" name="Oval 23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7" name="Oval 23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8" name="Oval 23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9" name="Oval 23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0" name="Oval 23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1" name="Oval 24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2" name="Oval 24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3" name="Oval 24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4" name="Oval 24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5" name="Oval 24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6" name="Oval 24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5" name="Group 2406"/>
          <p:cNvGrpSpPr/>
          <p:nvPr/>
        </p:nvGrpSpPr>
        <p:grpSpPr>
          <a:xfrm>
            <a:off x="5105400" y="4495800"/>
            <a:ext cx="228600" cy="228600"/>
            <a:chOff x="2971800" y="3733800"/>
            <a:chExt cx="921338" cy="1073114"/>
          </a:xfrm>
        </p:grpSpPr>
        <p:sp>
          <p:nvSpPr>
            <p:cNvPr id="2408" name="Oval 24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9" name="Oval 24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0" name="Oval 24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1" name="Oval 24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2" name="Oval 24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3" name="Oval 24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4" name="Oval 24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5" name="Oval 24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6" name="Oval 24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7" name="Oval 24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8" name="Oval 24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9" name="Oval 24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0" name="Oval 24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1" name="Oval 24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2" name="Oval 24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3" name="Oval 24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4" name="Oval 24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3" name="Group 2424"/>
          <p:cNvGrpSpPr/>
          <p:nvPr/>
        </p:nvGrpSpPr>
        <p:grpSpPr>
          <a:xfrm>
            <a:off x="5334000" y="4419600"/>
            <a:ext cx="228600" cy="228600"/>
            <a:chOff x="2971800" y="3733800"/>
            <a:chExt cx="921338" cy="1073114"/>
          </a:xfrm>
        </p:grpSpPr>
        <p:sp>
          <p:nvSpPr>
            <p:cNvPr id="2426" name="Oval 24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7" name="Oval 24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8" name="Oval 24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9" name="Oval 24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0" name="Oval 24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1" name="Oval 24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2" name="Oval 24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3" name="Oval 24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4" name="Oval 24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5" name="Oval 24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6" name="Oval 24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7" name="Oval 24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8" name="Oval 24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9" name="Oval 24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0" name="Oval 24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1" name="Oval 24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2" name="Oval 24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1" name="Group 2442"/>
          <p:cNvGrpSpPr/>
          <p:nvPr/>
        </p:nvGrpSpPr>
        <p:grpSpPr>
          <a:xfrm>
            <a:off x="5257800" y="4724400"/>
            <a:ext cx="228600" cy="228600"/>
            <a:chOff x="2971800" y="3733800"/>
            <a:chExt cx="921338" cy="1073114"/>
          </a:xfrm>
        </p:grpSpPr>
        <p:sp>
          <p:nvSpPr>
            <p:cNvPr id="2444" name="Oval 24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5" name="Oval 24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6" name="Oval 24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7" name="Oval 24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8" name="Oval 24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9" name="Oval 24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0" name="Oval 24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1" name="Oval 24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2" name="Oval 24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3" name="Oval 24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4" name="Oval 24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5" name="Oval 24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6" name="Oval 24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7" name="Oval 24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8" name="Oval 24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9" name="Oval 24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0" name="Oval 24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9" name="Group 2460"/>
          <p:cNvGrpSpPr/>
          <p:nvPr/>
        </p:nvGrpSpPr>
        <p:grpSpPr>
          <a:xfrm>
            <a:off x="5562600" y="4876800"/>
            <a:ext cx="228600" cy="228600"/>
            <a:chOff x="2971800" y="3733800"/>
            <a:chExt cx="921338" cy="1073114"/>
          </a:xfrm>
        </p:grpSpPr>
        <p:sp>
          <p:nvSpPr>
            <p:cNvPr id="2462" name="Oval 24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3" name="Oval 24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4" name="Oval 24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5" name="Oval 24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6" name="Oval 24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7" name="Oval 24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8" name="Oval 24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9" name="Oval 24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0" name="Oval 24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1" name="Oval 24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2" name="Oval 24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3" name="Oval 24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4" name="Oval 24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5" name="Oval 24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6" name="Oval 24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7" name="Oval 24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8" name="Oval 24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7" name="Group 2478"/>
          <p:cNvGrpSpPr/>
          <p:nvPr/>
        </p:nvGrpSpPr>
        <p:grpSpPr>
          <a:xfrm>
            <a:off x="5715000" y="5029200"/>
            <a:ext cx="228600" cy="228600"/>
            <a:chOff x="2971800" y="3733800"/>
            <a:chExt cx="921338" cy="1073114"/>
          </a:xfrm>
        </p:grpSpPr>
        <p:sp>
          <p:nvSpPr>
            <p:cNvPr id="2480" name="Oval 24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1" name="Oval 24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2" name="Oval 24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3" name="Oval 24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4" name="Oval 24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5" name="Oval 24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6" name="Oval 24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7" name="Oval 24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8" name="Oval 24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9" name="Oval 24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0" name="Oval 24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1" name="Oval 24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2" name="Oval 24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3" name="Oval 24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4" name="Oval 24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5" name="Oval 24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6" name="Oval 24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5" name="Group 2496"/>
          <p:cNvGrpSpPr/>
          <p:nvPr/>
        </p:nvGrpSpPr>
        <p:grpSpPr>
          <a:xfrm>
            <a:off x="7620000" y="4876800"/>
            <a:ext cx="228600" cy="228600"/>
            <a:chOff x="2971800" y="3733800"/>
            <a:chExt cx="921338" cy="1073114"/>
          </a:xfrm>
        </p:grpSpPr>
        <p:sp>
          <p:nvSpPr>
            <p:cNvPr id="2498" name="Oval 24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9" name="Oval 24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0" name="Oval 24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1" name="Oval 25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2" name="Oval 25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3" name="Oval 25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4" name="Oval 25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5" name="Oval 25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6" name="Oval 25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7" name="Oval 25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8" name="Oval 25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9" name="Oval 25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0" name="Oval 25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1" name="Oval 25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2" name="Oval 25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3" name="Oval 25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4" name="Oval 25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3" name="Group 2514"/>
          <p:cNvGrpSpPr/>
          <p:nvPr/>
        </p:nvGrpSpPr>
        <p:grpSpPr>
          <a:xfrm>
            <a:off x="5867400" y="5257800"/>
            <a:ext cx="228600" cy="228600"/>
            <a:chOff x="2971800" y="3733800"/>
            <a:chExt cx="921338" cy="1073114"/>
          </a:xfrm>
        </p:grpSpPr>
        <p:sp>
          <p:nvSpPr>
            <p:cNvPr id="2516" name="Oval 25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7" name="Oval 25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8" name="Oval 25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9" name="Oval 25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0" name="Oval 25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1" name="Oval 25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2" name="Oval 25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3" name="Oval 25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4" name="Oval 25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5" name="Oval 25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6" name="Oval 25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7" name="Oval 25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8" name="Oval 25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9" name="Oval 25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0" name="Oval 25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1" name="Oval 25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2" name="Oval 25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1" name="Group 2532"/>
          <p:cNvGrpSpPr/>
          <p:nvPr/>
        </p:nvGrpSpPr>
        <p:grpSpPr>
          <a:xfrm>
            <a:off x="6705600" y="4572000"/>
            <a:ext cx="228600" cy="228600"/>
            <a:chOff x="2971800" y="3733800"/>
            <a:chExt cx="921338" cy="1073114"/>
          </a:xfrm>
        </p:grpSpPr>
        <p:sp>
          <p:nvSpPr>
            <p:cNvPr id="2534" name="Oval 25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5" name="Oval 25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6" name="Oval 25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7" name="Oval 25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8" name="Oval 25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9" name="Oval 25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0" name="Oval 25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1" name="Oval 25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2" name="Oval 25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3" name="Oval 25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4" name="Oval 25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5" name="Oval 25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6" name="Oval 25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7" name="Oval 25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8" name="Oval 25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9" name="Oval 25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0" name="Oval 25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9" name="Group 2550"/>
          <p:cNvGrpSpPr/>
          <p:nvPr/>
        </p:nvGrpSpPr>
        <p:grpSpPr>
          <a:xfrm>
            <a:off x="6858000" y="5181600"/>
            <a:ext cx="228600" cy="228600"/>
            <a:chOff x="2971800" y="3733800"/>
            <a:chExt cx="921338" cy="1073114"/>
          </a:xfrm>
        </p:grpSpPr>
        <p:sp>
          <p:nvSpPr>
            <p:cNvPr id="2552" name="Oval 25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3" name="Oval 25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4" name="Oval 25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5" name="Oval 25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6" name="Oval 25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7" name="Oval 25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8" name="Oval 25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9" name="Oval 25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 name="Oval 25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1" name="Oval 25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2" name="Oval 25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3" name="Oval 25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4" name="Oval 25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5" name="Oval 25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6" name="Oval 25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7" name="Oval 25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8" name="Oval 25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7" name="Group 2568"/>
          <p:cNvGrpSpPr/>
          <p:nvPr/>
        </p:nvGrpSpPr>
        <p:grpSpPr>
          <a:xfrm>
            <a:off x="7086600" y="5105400"/>
            <a:ext cx="228600" cy="228600"/>
            <a:chOff x="2971800" y="3733800"/>
            <a:chExt cx="921338" cy="1073114"/>
          </a:xfrm>
        </p:grpSpPr>
        <p:sp>
          <p:nvSpPr>
            <p:cNvPr id="2570" name="Oval 25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1" name="Oval 25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2" name="Oval 25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3" name="Oval 25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4" name="Oval 25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5" name="Oval 25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6" name="Oval 25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7" name="Oval 25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8" name="Oval 25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9" name="Oval 25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0" name="Oval 25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1" name="Oval 25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2" name="Oval 25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3" name="Oval 25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4" name="Oval 25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5" name="Oval 25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6" name="Oval 25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5" name="Group 2586"/>
          <p:cNvGrpSpPr/>
          <p:nvPr/>
        </p:nvGrpSpPr>
        <p:grpSpPr>
          <a:xfrm>
            <a:off x="7010400" y="5410200"/>
            <a:ext cx="228600" cy="228600"/>
            <a:chOff x="2971800" y="3733800"/>
            <a:chExt cx="921338" cy="1073114"/>
          </a:xfrm>
        </p:grpSpPr>
        <p:sp>
          <p:nvSpPr>
            <p:cNvPr id="2588" name="Oval 25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9" name="Oval 25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0" name="Oval 25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1" name="Oval 25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2" name="Oval 25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3" name="Oval 25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4" name="Oval 25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5" name="Oval 25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6" name="Oval 25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7" name="Oval 25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8" name="Oval 25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9" name="Oval 25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0" name="Oval 25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1" name="Oval 26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2" name="Oval 26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3" name="Oval 26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4" name="Oval 26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3" name="Group 2604"/>
          <p:cNvGrpSpPr/>
          <p:nvPr/>
        </p:nvGrpSpPr>
        <p:grpSpPr>
          <a:xfrm>
            <a:off x="4572000" y="3124200"/>
            <a:ext cx="228600" cy="228600"/>
            <a:chOff x="2971800" y="3733800"/>
            <a:chExt cx="921338" cy="1073114"/>
          </a:xfrm>
        </p:grpSpPr>
        <p:sp>
          <p:nvSpPr>
            <p:cNvPr id="2606" name="Oval 26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7" name="Oval 26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8" name="Oval 26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9" name="Oval 26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0" name="Oval 26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1" name="Oval 26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2" name="Oval 26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3" name="Oval 26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4" name="Oval 26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5" name="Oval 26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6" name="Oval 26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7" name="Oval 26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8" name="Oval 26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9" name="Oval 26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0" name="Oval 26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1" name="Oval 26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2" name="Oval 26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1" name="Group 2622"/>
          <p:cNvGrpSpPr/>
          <p:nvPr/>
        </p:nvGrpSpPr>
        <p:grpSpPr>
          <a:xfrm>
            <a:off x="762000" y="1600200"/>
            <a:ext cx="228600" cy="228600"/>
            <a:chOff x="2971800" y="3733800"/>
            <a:chExt cx="921338" cy="1073114"/>
          </a:xfrm>
        </p:grpSpPr>
        <p:sp>
          <p:nvSpPr>
            <p:cNvPr id="2624" name="Oval 26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5" name="Oval 26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6" name="Oval 26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7" name="Oval 26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8" name="Oval 26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9" name="Oval 26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0" name="Oval 26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1" name="Oval 26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2" name="Oval 26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3" name="Oval 26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4" name="Oval 26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5" name="Oval 26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6" name="Oval 26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7" name="Oval 26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8" name="Oval 26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9" name="Oval 26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0" name="Oval 26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09" name="Group 2640"/>
          <p:cNvGrpSpPr/>
          <p:nvPr/>
        </p:nvGrpSpPr>
        <p:grpSpPr>
          <a:xfrm>
            <a:off x="4953000" y="3200400"/>
            <a:ext cx="228600" cy="228600"/>
            <a:chOff x="2971800" y="3733800"/>
            <a:chExt cx="921338" cy="1073114"/>
          </a:xfrm>
        </p:grpSpPr>
        <p:sp>
          <p:nvSpPr>
            <p:cNvPr id="2642" name="Oval 26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3" name="Oval 26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4" name="Oval 26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5" name="Oval 26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6" name="Oval 26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7" name="Oval 26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8" name="Oval 26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9" name="Oval 26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0" name="Oval 26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1" name="Oval 26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2" name="Oval 26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3" name="Oval 26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4" name="Oval 26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5" name="Oval 26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6" name="Oval 26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7" name="Oval 26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8" name="Oval 26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7" name="Group 2658"/>
          <p:cNvGrpSpPr/>
          <p:nvPr/>
        </p:nvGrpSpPr>
        <p:grpSpPr>
          <a:xfrm>
            <a:off x="4876800" y="3505200"/>
            <a:ext cx="228600" cy="228600"/>
            <a:chOff x="2971800" y="3733800"/>
            <a:chExt cx="921338" cy="1073114"/>
          </a:xfrm>
        </p:grpSpPr>
        <p:sp>
          <p:nvSpPr>
            <p:cNvPr id="2660" name="Oval 26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1" name="Oval 26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 name="Oval 26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3" name="Oval 26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4" name="Oval 26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5" name="Oval 26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6" name="Oval 26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7" name="Oval 26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8" name="Oval 26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9" name="Oval 26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0" name="Oval 26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1" name="Oval 26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2" name="Oval 26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3" name="Oval 26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4" name="Oval 26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5" name="Oval 26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6" name="Oval 26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5" name="Group 2676"/>
          <p:cNvGrpSpPr/>
          <p:nvPr/>
        </p:nvGrpSpPr>
        <p:grpSpPr>
          <a:xfrm>
            <a:off x="5715000" y="3276600"/>
            <a:ext cx="228600" cy="228600"/>
            <a:chOff x="2971800" y="3733800"/>
            <a:chExt cx="921338" cy="1073114"/>
          </a:xfrm>
        </p:grpSpPr>
        <p:sp>
          <p:nvSpPr>
            <p:cNvPr id="2678" name="Oval 26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9" name="Oval 26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0" name="Oval 26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1" name="Oval 26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2" name="Oval 26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3" name="Oval 26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4" name="Oval 26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5" name="Oval 26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6" name="Oval 26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7" name="Oval 26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8" name="Oval 26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9" name="Oval 26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0" name="Oval 26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1" name="Oval 26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2" name="Oval 26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3" name="Oval 26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4" name="Oval 26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3" name="Group 2694"/>
          <p:cNvGrpSpPr/>
          <p:nvPr/>
        </p:nvGrpSpPr>
        <p:grpSpPr>
          <a:xfrm>
            <a:off x="5867400" y="3429000"/>
            <a:ext cx="228600" cy="228600"/>
            <a:chOff x="2971800" y="3733800"/>
            <a:chExt cx="921338" cy="1073114"/>
          </a:xfrm>
        </p:grpSpPr>
        <p:sp>
          <p:nvSpPr>
            <p:cNvPr id="2696" name="Oval 26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7" name="Oval 26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8" name="Oval 26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9" name="Oval 26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0" name="Oval 26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1" name="Oval 27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2" name="Oval 27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3" name="Oval 27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4" name="Oval 27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5" name="Oval 27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6" name="Oval 27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7" name="Oval 27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8" name="Oval 27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9" name="Oval 27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0" name="Oval 27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1" name="Oval 27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2" name="Oval 27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1" name="Group 2712"/>
          <p:cNvGrpSpPr/>
          <p:nvPr/>
        </p:nvGrpSpPr>
        <p:grpSpPr>
          <a:xfrm>
            <a:off x="6096000" y="3352800"/>
            <a:ext cx="228600" cy="228600"/>
            <a:chOff x="2971800" y="3733800"/>
            <a:chExt cx="921338" cy="1073114"/>
          </a:xfrm>
        </p:grpSpPr>
        <p:sp>
          <p:nvSpPr>
            <p:cNvPr id="2714" name="Oval 27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5" name="Oval 27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6" name="Oval 27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7" name="Oval 27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8" name="Oval 27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9" name="Oval 27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0" name="Oval 27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1" name="Oval 27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2" name="Oval 27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3" name="Oval 27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4" name="Oval 27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5" name="Oval 27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6" name="Oval 27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7" name="Oval 27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8" name="Oval 27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9" name="Oval 27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0" name="Oval 27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9" name="Group 2730"/>
          <p:cNvGrpSpPr/>
          <p:nvPr/>
        </p:nvGrpSpPr>
        <p:grpSpPr>
          <a:xfrm>
            <a:off x="1524000" y="1066800"/>
            <a:ext cx="228600" cy="228600"/>
            <a:chOff x="2971800" y="3733800"/>
            <a:chExt cx="921338" cy="1073114"/>
          </a:xfrm>
        </p:grpSpPr>
        <p:sp>
          <p:nvSpPr>
            <p:cNvPr id="2732" name="Oval 27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3" name="Oval 27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4" name="Oval 27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5" name="Oval 27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6" name="Oval 27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7" name="Oval 27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8" name="Oval 27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9" name="Oval 27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0" name="Oval 27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1" name="Oval 27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2" name="Oval 27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3" name="Oval 27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4" name="Oval 27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5" name="Oval 27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6" name="Oval 27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7" name="Oval 27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8" name="Oval 27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7" name="Group 2748"/>
          <p:cNvGrpSpPr/>
          <p:nvPr/>
        </p:nvGrpSpPr>
        <p:grpSpPr>
          <a:xfrm>
            <a:off x="1828800" y="1219200"/>
            <a:ext cx="228600" cy="228600"/>
            <a:chOff x="2971800" y="3733800"/>
            <a:chExt cx="921338" cy="1073114"/>
          </a:xfrm>
        </p:grpSpPr>
        <p:sp>
          <p:nvSpPr>
            <p:cNvPr id="2750" name="Oval 27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1" name="Oval 27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2" name="Oval 27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3" name="Oval 27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4" name="Oval 27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5" name="Oval 27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6" name="Oval 27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7" name="Oval 27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8" name="Oval 27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9" name="Oval 27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0" name="Oval 27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1" name="Oval 27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2" name="Oval 27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3" name="Oval 27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4" name="Oval 27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5" name="Oval 27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6" name="Oval 27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5" name="Group 2766"/>
          <p:cNvGrpSpPr/>
          <p:nvPr/>
        </p:nvGrpSpPr>
        <p:grpSpPr>
          <a:xfrm>
            <a:off x="1981200" y="1371600"/>
            <a:ext cx="228600" cy="228600"/>
            <a:chOff x="2971800" y="3733800"/>
            <a:chExt cx="921338" cy="1073114"/>
          </a:xfrm>
        </p:grpSpPr>
        <p:sp>
          <p:nvSpPr>
            <p:cNvPr id="2768" name="Oval 27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9" name="Oval 27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0" name="Oval 27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1" name="Oval 27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2" name="Oval 27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3" name="Oval 27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4" name="Oval 27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5" name="Oval 27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6" name="Oval 27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7" name="Oval 27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8" name="Oval 27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9" name="Oval 27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0" name="Oval 27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1" name="Oval 27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2" name="Oval 27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3" name="Oval 27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4" name="Oval 27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53" name="Group 2784"/>
          <p:cNvGrpSpPr/>
          <p:nvPr/>
        </p:nvGrpSpPr>
        <p:grpSpPr>
          <a:xfrm>
            <a:off x="2209800" y="1295400"/>
            <a:ext cx="228600" cy="228600"/>
            <a:chOff x="2971800" y="3733800"/>
            <a:chExt cx="921338" cy="1073114"/>
          </a:xfrm>
        </p:grpSpPr>
        <p:sp>
          <p:nvSpPr>
            <p:cNvPr id="2786" name="Oval 27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7" name="Oval 27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8" name="Oval 27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9" name="Oval 27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0" name="Oval 27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1" name="Oval 27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2" name="Oval 27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3" name="Oval 27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4" name="Oval 27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5" name="Oval 27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6" name="Oval 27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7" name="Oval 27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8" name="Oval 27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9" name="Oval 27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0" name="Oval 27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1" name="Oval 28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2" name="Oval 28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1" name="Group 2802"/>
          <p:cNvGrpSpPr/>
          <p:nvPr/>
        </p:nvGrpSpPr>
        <p:grpSpPr>
          <a:xfrm>
            <a:off x="2133600" y="1600200"/>
            <a:ext cx="228600" cy="228600"/>
            <a:chOff x="2971800" y="3733800"/>
            <a:chExt cx="921338" cy="1073114"/>
          </a:xfrm>
        </p:grpSpPr>
        <p:sp>
          <p:nvSpPr>
            <p:cNvPr id="2804" name="Oval 28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5" name="Oval 28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6" name="Oval 28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7" name="Oval 28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8" name="Oval 28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9" name="Oval 28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0" name="Oval 28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1" name="Oval 28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2" name="Oval 28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3" name="Oval 28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4" name="Oval 28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5" name="Oval 28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6" name="Oval 28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7" name="Oval 28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8" name="Oval 28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9" name="Oval 28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0" name="Oval 28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89" name="Group 2820"/>
          <p:cNvGrpSpPr/>
          <p:nvPr/>
        </p:nvGrpSpPr>
        <p:grpSpPr>
          <a:xfrm>
            <a:off x="7467600" y="3962400"/>
            <a:ext cx="228600" cy="228600"/>
            <a:chOff x="2971800" y="3733800"/>
            <a:chExt cx="921338" cy="1073114"/>
          </a:xfrm>
        </p:grpSpPr>
        <p:sp>
          <p:nvSpPr>
            <p:cNvPr id="2822" name="Oval 28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3" name="Oval 28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4" name="Oval 28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5" name="Oval 28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6" name="Oval 28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7" name="Oval 28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8" name="Oval 28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9" name="Oval 28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0" name="Oval 28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1" name="Oval 28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2" name="Oval 28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3" name="Oval 28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4" name="Oval 28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5" name="Oval 28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6" name="Oval 28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7" name="Oval 28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8" name="Oval 28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7" name="Group 2838"/>
          <p:cNvGrpSpPr/>
          <p:nvPr/>
        </p:nvGrpSpPr>
        <p:grpSpPr>
          <a:xfrm>
            <a:off x="7620000" y="4114800"/>
            <a:ext cx="228600" cy="228600"/>
            <a:chOff x="2971800" y="3733800"/>
            <a:chExt cx="921338" cy="1073114"/>
          </a:xfrm>
        </p:grpSpPr>
        <p:sp>
          <p:nvSpPr>
            <p:cNvPr id="2840" name="Oval 28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1" name="Oval 28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2" name="Oval 28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3" name="Oval 28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4" name="Oval 28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5" name="Oval 28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6" name="Oval 28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7" name="Oval 28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8" name="Oval 28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9" name="Oval 28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0" name="Oval 28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1" name="Oval 28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2" name="Oval 28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3" name="Oval 28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4" name="Oval 28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5" name="Oval 28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6" name="Oval 28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5" name="Group 2856"/>
          <p:cNvGrpSpPr/>
          <p:nvPr/>
        </p:nvGrpSpPr>
        <p:grpSpPr>
          <a:xfrm>
            <a:off x="7848600" y="4038600"/>
            <a:ext cx="228600" cy="228600"/>
            <a:chOff x="2971800" y="3733800"/>
            <a:chExt cx="921338" cy="1073114"/>
          </a:xfrm>
        </p:grpSpPr>
        <p:sp>
          <p:nvSpPr>
            <p:cNvPr id="2858" name="Oval 28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9" name="Oval 28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0" name="Oval 28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1" name="Oval 28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2" name="Oval 28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3" name="Oval 28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4" name="Oval 28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5" name="Oval 28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6" name="Oval 28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7" name="Oval 28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8" name="Oval 28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9" name="Oval 28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0" name="Oval 28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1" name="Oval 28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2" name="Oval 28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3" name="Oval 28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4" name="Oval 28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43" name="Group 2874"/>
          <p:cNvGrpSpPr/>
          <p:nvPr/>
        </p:nvGrpSpPr>
        <p:grpSpPr>
          <a:xfrm>
            <a:off x="7772400" y="4343400"/>
            <a:ext cx="228600" cy="228600"/>
            <a:chOff x="2971800" y="3733800"/>
            <a:chExt cx="921338" cy="1073114"/>
          </a:xfrm>
        </p:grpSpPr>
        <p:sp>
          <p:nvSpPr>
            <p:cNvPr id="2876" name="Oval 28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7" name="Oval 28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8" name="Oval 28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9" name="Oval 28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0" name="Oval 28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1" name="Oval 28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2" name="Oval 28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3" name="Oval 28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4" name="Oval 28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5" name="Oval 28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6" name="Oval 28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7" name="Oval 28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8" name="Oval 28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9" name="Oval 28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0" name="Oval 28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1" name="Oval 28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2" name="Oval 28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1" name="Group 2892"/>
          <p:cNvGrpSpPr/>
          <p:nvPr/>
        </p:nvGrpSpPr>
        <p:grpSpPr>
          <a:xfrm>
            <a:off x="2819400" y="5943600"/>
            <a:ext cx="228600" cy="228600"/>
            <a:chOff x="2971800" y="3733800"/>
            <a:chExt cx="921338" cy="1073114"/>
          </a:xfrm>
        </p:grpSpPr>
        <p:sp>
          <p:nvSpPr>
            <p:cNvPr id="2894" name="Oval 28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5" name="Oval 28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6" name="Oval 28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7" name="Oval 28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8" name="Oval 28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9" name="Oval 28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0" name="Oval 28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1" name="Oval 29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2" name="Oval 29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3" name="Oval 29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4" name="Oval 29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5" name="Oval 29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6" name="Oval 29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7" name="Oval 29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8" name="Oval 29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9" name="Oval 29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0" name="Oval 29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9" name="Group 2910"/>
          <p:cNvGrpSpPr/>
          <p:nvPr/>
        </p:nvGrpSpPr>
        <p:grpSpPr>
          <a:xfrm>
            <a:off x="2743200" y="6248400"/>
            <a:ext cx="228600" cy="228600"/>
            <a:chOff x="2971800" y="3733800"/>
            <a:chExt cx="921338" cy="1073114"/>
          </a:xfrm>
        </p:grpSpPr>
        <p:sp>
          <p:nvSpPr>
            <p:cNvPr id="2912" name="Oval 29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3" name="Oval 29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4" name="Oval 29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5" name="Oval 29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6" name="Oval 29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7" name="Oval 29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8" name="Oval 29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9" name="Oval 29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0" name="Oval 29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1" name="Oval 29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2" name="Oval 29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3" name="Oval 29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4" name="Oval 29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5" name="Oval 29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6" name="Oval 29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7" name="Oval 29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8" name="Oval 29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97" name="Group 2928"/>
          <p:cNvGrpSpPr/>
          <p:nvPr/>
        </p:nvGrpSpPr>
        <p:grpSpPr>
          <a:xfrm>
            <a:off x="3581400" y="6019800"/>
            <a:ext cx="228600" cy="228600"/>
            <a:chOff x="2971800" y="3733800"/>
            <a:chExt cx="921338" cy="1073114"/>
          </a:xfrm>
        </p:grpSpPr>
        <p:sp>
          <p:nvSpPr>
            <p:cNvPr id="2930" name="Oval 29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1" name="Oval 29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2" name="Oval 29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3" name="Oval 29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4" name="Oval 29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5" name="Oval 29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6" name="Oval 29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7" name="Oval 29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8" name="Oval 29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9" name="Oval 29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0" name="Oval 29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1" name="Oval 29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2" name="Oval 29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3" name="Oval 29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4" name="Oval 29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5" name="Oval 29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6" name="Oval 29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5" name="Group 2946"/>
          <p:cNvGrpSpPr/>
          <p:nvPr/>
        </p:nvGrpSpPr>
        <p:grpSpPr>
          <a:xfrm>
            <a:off x="3733800" y="6172200"/>
            <a:ext cx="228600" cy="228600"/>
            <a:chOff x="2971800" y="3733800"/>
            <a:chExt cx="921338" cy="1073114"/>
          </a:xfrm>
        </p:grpSpPr>
        <p:sp>
          <p:nvSpPr>
            <p:cNvPr id="2948" name="Oval 29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9" name="Oval 29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0" name="Oval 29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1" name="Oval 29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2" name="Oval 29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3" name="Oval 29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4" name="Oval 29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5" name="Oval 29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6" name="Oval 29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7" name="Oval 29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8" name="Oval 29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9" name="Oval 29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0" name="Oval 29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1" name="Oval 29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2" name="Oval 29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3" name="Oval 29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4" name="Oval 29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33" name="Group 2964"/>
          <p:cNvGrpSpPr/>
          <p:nvPr/>
        </p:nvGrpSpPr>
        <p:grpSpPr>
          <a:xfrm>
            <a:off x="3962400" y="6096000"/>
            <a:ext cx="228600" cy="228600"/>
            <a:chOff x="2971800" y="3733800"/>
            <a:chExt cx="921338" cy="1073114"/>
          </a:xfrm>
        </p:grpSpPr>
        <p:sp>
          <p:nvSpPr>
            <p:cNvPr id="2966" name="Oval 29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7" name="Oval 29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8" name="Oval 29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9" name="Oval 29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 name="Oval 29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1" name="Oval 29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2" name="Oval 29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3" name="Oval 29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4" name="Oval 29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5" name="Oval 29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6" name="Oval 29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7" name="Oval 29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8" name="Oval 29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9" name="Oval 29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0" name="Oval 29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1" name="Oval 29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2" name="Oval 29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51" name="Group 2982"/>
          <p:cNvGrpSpPr/>
          <p:nvPr/>
        </p:nvGrpSpPr>
        <p:grpSpPr>
          <a:xfrm>
            <a:off x="3886200" y="6400800"/>
            <a:ext cx="228600" cy="228600"/>
            <a:chOff x="2971800" y="3733800"/>
            <a:chExt cx="921338" cy="1073114"/>
          </a:xfrm>
        </p:grpSpPr>
        <p:sp>
          <p:nvSpPr>
            <p:cNvPr id="2984" name="Oval 29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5" name="Oval 29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6" name="Oval 29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7" name="Oval 29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8" name="Oval 29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9" name="Oval 29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0" name="Oval 29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1" name="Oval 29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2" name="Oval 29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3" name="Oval 29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4" name="Oval 29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5" name="Oval 29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6" name="Oval 29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7" name="Oval 29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8" name="Oval 29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9" name="Oval 29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0" name="Oval 29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69" name="Group 3000"/>
          <p:cNvGrpSpPr/>
          <p:nvPr/>
        </p:nvGrpSpPr>
        <p:grpSpPr>
          <a:xfrm>
            <a:off x="4191000" y="6553200"/>
            <a:ext cx="228600" cy="228600"/>
            <a:chOff x="2971800" y="3733800"/>
            <a:chExt cx="921338" cy="1073114"/>
          </a:xfrm>
        </p:grpSpPr>
        <p:sp>
          <p:nvSpPr>
            <p:cNvPr id="3002" name="Oval 30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3" name="Oval 30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4" name="Oval 30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5" name="Oval 30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6" name="Oval 30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7" name="Oval 30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8" name="Oval 30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9" name="Oval 30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0" name="Oval 30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1" name="Oval 30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2" name="Oval 30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3" name="Oval 30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4" name="Oval 30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5" name="Oval 30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6" name="Oval 30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7" name="Oval 30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8" name="Oval 30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7" name="Group 3018"/>
          <p:cNvGrpSpPr/>
          <p:nvPr/>
        </p:nvGrpSpPr>
        <p:grpSpPr>
          <a:xfrm>
            <a:off x="4495800" y="5791200"/>
            <a:ext cx="228600" cy="228600"/>
            <a:chOff x="2971800" y="3733800"/>
            <a:chExt cx="921338" cy="1073114"/>
          </a:xfrm>
        </p:grpSpPr>
        <p:sp>
          <p:nvSpPr>
            <p:cNvPr id="3020" name="Oval 30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1" name="Oval 30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2" name="Oval 30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3" name="Oval 30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4" name="Oval 30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5" name="Oval 30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6" name="Oval 30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7" name="Oval 30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8" name="Oval 30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9" name="Oval 30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0" name="Oval 30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1" name="Oval 30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2" name="Oval 30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3" name="Oval 30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4" name="Oval 30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5" name="Oval 30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6" name="Oval 30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5" name="Group 3036"/>
          <p:cNvGrpSpPr/>
          <p:nvPr/>
        </p:nvGrpSpPr>
        <p:grpSpPr>
          <a:xfrm>
            <a:off x="4572000" y="6629400"/>
            <a:ext cx="228600" cy="228600"/>
            <a:chOff x="2971800" y="3733800"/>
            <a:chExt cx="921338" cy="1073114"/>
          </a:xfrm>
        </p:grpSpPr>
        <p:sp>
          <p:nvSpPr>
            <p:cNvPr id="3038" name="Oval 30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9" name="Oval 30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0" name="Oval 30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1" name="Oval 30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2" name="Oval 30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3" name="Oval 30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4" name="Oval 30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5" name="Oval 30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6" name="Oval 30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7" name="Oval 30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8" name="Oval 30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9" name="Oval 30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0" name="Oval 30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1" name="Oval 30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2" name="Oval 30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3" name="Oval 30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4" name="Oval 30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3" name="Group 3054"/>
          <p:cNvGrpSpPr/>
          <p:nvPr/>
        </p:nvGrpSpPr>
        <p:grpSpPr>
          <a:xfrm>
            <a:off x="7086600" y="6324600"/>
            <a:ext cx="228600" cy="228600"/>
            <a:chOff x="2971800" y="3733800"/>
            <a:chExt cx="921338" cy="1073114"/>
          </a:xfrm>
        </p:grpSpPr>
        <p:sp>
          <p:nvSpPr>
            <p:cNvPr id="3056" name="Oval 30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7" name="Oval 30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8" name="Oval 30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9" name="Oval 30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0" name="Oval 30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1" name="Oval 30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2" name="Oval 30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3" name="Oval 30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4" name="Oval 30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5" name="Oval 30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6" name="Oval 30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7" name="Oval 30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8" name="Oval 30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9" name="Oval 30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0" name="Oval 30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1" name="Oval 30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 name="Oval 30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1" name="Group 3072"/>
          <p:cNvGrpSpPr/>
          <p:nvPr/>
        </p:nvGrpSpPr>
        <p:grpSpPr>
          <a:xfrm>
            <a:off x="5257800" y="6248400"/>
            <a:ext cx="228600" cy="228600"/>
            <a:chOff x="2971800" y="3733800"/>
            <a:chExt cx="921338" cy="1073114"/>
          </a:xfrm>
        </p:grpSpPr>
        <p:sp>
          <p:nvSpPr>
            <p:cNvPr id="3074" name="Oval 30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Oval 30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6" name="Oval 30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7" name="Oval 30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8" name="Oval 30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9" name="Oval 30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0" name="Oval 30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1" name="Oval 30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2" name="Oval 30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3" name="Oval 30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4" name="Oval 30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5" name="Oval 30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6" name="Oval 30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7" name="Oval 30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8" name="Oval 30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9" name="Oval 30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0" name="Oval 30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9" name="Group 3090"/>
          <p:cNvGrpSpPr/>
          <p:nvPr/>
        </p:nvGrpSpPr>
        <p:grpSpPr>
          <a:xfrm>
            <a:off x="7086600" y="6019800"/>
            <a:ext cx="228600" cy="228600"/>
            <a:chOff x="2971800" y="3733800"/>
            <a:chExt cx="921338" cy="1073114"/>
          </a:xfrm>
        </p:grpSpPr>
        <p:sp>
          <p:nvSpPr>
            <p:cNvPr id="3092" name="Oval 30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3" name="Oval 30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4" name="Oval 30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5" name="Oval 30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6" name="Oval 30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7" name="Oval 30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8" name="Oval 30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9" name="Oval 30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0" name="Oval 30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1" name="Oval 31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2" name="Oval 31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3" name="Oval 31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4" name="Oval 31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5" name="Oval 31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6" name="Oval 31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7" name="Oval 31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8" name="Oval 31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77" name="Group 3108"/>
          <p:cNvGrpSpPr/>
          <p:nvPr/>
        </p:nvGrpSpPr>
        <p:grpSpPr>
          <a:xfrm>
            <a:off x="5715000" y="6248400"/>
            <a:ext cx="228600" cy="228600"/>
            <a:chOff x="2971800" y="3733800"/>
            <a:chExt cx="921338" cy="1073114"/>
          </a:xfrm>
        </p:grpSpPr>
        <p:sp>
          <p:nvSpPr>
            <p:cNvPr id="3110" name="Oval 31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1" name="Oval 31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2" name="Oval 31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3" name="Oval 31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4" name="Oval 31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5" name="Oval 31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6" name="Oval 31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7" name="Oval 31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8" name="Oval 31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9" name="Oval 31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0" name="Oval 31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1" name="Oval 31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2" name="Oval 31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3" name="Oval 31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4" name="Oval 31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5" name="Oval 31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6" name="Oval 31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5" name="Group 3126"/>
          <p:cNvGrpSpPr/>
          <p:nvPr/>
        </p:nvGrpSpPr>
        <p:grpSpPr>
          <a:xfrm>
            <a:off x="3200400" y="4800600"/>
            <a:ext cx="228600" cy="228600"/>
            <a:chOff x="2971800" y="3733800"/>
            <a:chExt cx="921338" cy="1073114"/>
          </a:xfrm>
        </p:grpSpPr>
        <p:sp>
          <p:nvSpPr>
            <p:cNvPr id="3128" name="Oval 31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9" name="Oval 31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0" name="Oval 31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1" name="Oval 31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2" name="Oval 31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3" name="Oval 31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4" name="Oval 31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5" name="Oval 31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6" name="Oval 31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7" name="Oval 31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8" name="Oval 31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9" name="Oval 31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0" name="Oval 31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1" name="Oval 31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2" name="Oval 31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3" name="Oval 31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4" name="Oval 31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13" name="Group 3144"/>
          <p:cNvGrpSpPr/>
          <p:nvPr/>
        </p:nvGrpSpPr>
        <p:grpSpPr>
          <a:xfrm>
            <a:off x="3352800" y="4953000"/>
            <a:ext cx="228600" cy="228600"/>
            <a:chOff x="2971800" y="3733800"/>
            <a:chExt cx="921338" cy="1073114"/>
          </a:xfrm>
        </p:grpSpPr>
        <p:sp>
          <p:nvSpPr>
            <p:cNvPr id="3146" name="Oval 31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7" name="Oval 31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8" name="Oval 31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9" name="Oval 31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0" name="Oval 31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1" name="Oval 31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2" name="Oval 31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3" name="Oval 31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4" name="Oval 31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5" name="Oval 31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6" name="Oval 31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7" name="Oval 31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8" name="Oval 31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9" name="Oval 31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0" name="Oval 31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1" name="Oval 31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2" name="Oval 31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1" name="Group 3162"/>
          <p:cNvGrpSpPr/>
          <p:nvPr/>
        </p:nvGrpSpPr>
        <p:grpSpPr>
          <a:xfrm>
            <a:off x="3581400" y="4876800"/>
            <a:ext cx="228600" cy="228600"/>
            <a:chOff x="2971800" y="3733800"/>
            <a:chExt cx="921338" cy="1073114"/>
          </a:xfrm>
        </p:grpSpPr>
        <p:sp>
          <p:nvSpPr>
            <p:cNvPr id="3164" name="Oval 31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5" name="Oval 31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6" name="Oval 31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7" name="Oval 31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8" name="Oval 31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9" name="Oval 31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0" name="Oval 31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1" name="Oval 31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2" name="Oval 31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3" name="Oval 31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4" name="Oval 31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5" name="Oval 31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6" name="Oval 31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7" name="Oval 31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8" name="Oval 31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9" name="Oval 31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0" name="Oval 31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49" name="Group 3180"/>
          <p:cNvGrpSpPr/>
          <p:nvPr/>
        </p:nvGrpSpPr>
        <p:grpSpPr>
          <a:xfrm>
            <a:off x="3505200" y="5181600"/>
            <a:ext cx="228600" cy="228600"/>
            <a:chOff x="2971800" y="3733800"/>
            <a:chExt cx="921338" cy="1073114"/>
          </a:xfrm>
        </p:grpSpPr>
        <p:sp>
          <p:nvSpPr>
            <p:cNvPr id="3182" name="Oval 31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3" name="Oval 31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4" name="Oval 31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5" name="Oval 31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6" name="Oval 31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7" name="Oval 31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8" name="Oval 31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9" name="Oval 31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0" name="Oval 31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1" name="Oval 31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2" name="Oval 31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3" name="Oval 31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4" name="Oval 31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5" name="Oval 31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6" name="Oval 31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7" name="Oval 31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8" name="Oval 31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67" name="Group 3198"/>
          <p:cNvGrpSpPr/>
          <p:nvPr/>
        </p:nvGrpSpPr>
        <p:grpSpPr>
          <a:xfrm>
            <a:off x="4343400" y="4953000"/>
            <a:ext cx="228600" cy="228600"/>
            <a:chOff x="2971800" y="3733800"/>
            <a:chExt cx="921338" cy="1073114"/>
          </a:xfrm>
        </p:grpSpPr>
        <p:sp>
          <p:nvSpPr>
            <p:cNvPr id="3200" name="Oval 31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1" name="Oval 32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2" name="Oval 32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3" name="Oval 32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4" name="Oval 32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5" name="Oval 32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6" name="Oval 32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7" name="Oval 32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8" name="Oval 32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9" name="Oval 32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0" name="Oval 32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1" name="Oval 32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2" name="Oval 32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3" name="Oval 32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4" name="Oval 32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5" name="Oval 32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6" name="Oval 32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5" name="Group 3216"/>
          <p:cNvGrpSpPr/>
          <p:nvPr/>
        </p:nvGrpSpPr>
        <p:grpSpPr>
          <a:xfrm>
            <a:off x="4495800" y="5105400"/>
            <a:ext cx="228600" cy="228600"/>
            <a:chOff x="2971800" y="3733800"/>
            <a:chExt cx="921338" cy="1073114"/>
          </a:xfrm>
        </p:grpSpPr>
        <p:sp>
          <p:nvSpPr>
            <p:cNvPr id="3218" name="Oval 32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9" name="Oval 32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0" name="Oval 32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1" name="Oval 32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2" name="Oval 32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3" name="Oval 32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4" name="Oval 32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5" name="Oval 32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6" name="Oval 32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7" name="Oval 32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8" name="Oval 32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9" name="Oval 32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0" name="Oval 32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1" name="Oval 32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2" name="Oval 32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3" name="Oval 32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4" name="Oval 32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03" name="Group 3234"/>
          <p:cNvGrpSpPr/>
          <p:nvPr/>
        </p:nvGrpSpPr>
        <p:grpSpPr>
          <a:xfrm>
            <a:off x="4724400" y="5029200"/>
            <a:ext cx="228600" cy="228600"/>
            <a:chOff x="2971800" y="3733800"/>
            <a:chExt cx="921338" cy="1073114"/>
          </a:xfrm>
        </p:grpSpPr>
        <p:sp>
          <p:nvSpPr>
            <p:cNvPr id="3236" name="Oval 32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7" name="Oval 32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8" name="Oval 32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9" name="Oval 32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0" name="Oval 32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1" name="Oval 32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2" name="Oval 32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3" name="Oval 32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4" name="Oval 32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5" name="Oval 32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6" name="Oval 32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7" name="Oval 32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8" name="Oval 32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9" name="Oval 32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0" name="Oval 32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1" name="Oval 32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2" name="Oval 32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1" name="Group 3252"/>
          <p:cNvGrpSpPr/>
          <p:nvPr/>
        </p:nvGrpSpPr>
        <p:grpSpPr>
          <a:xfrm>
            <a:off x="4648200" y="5334000"/>
            <a:ext cx="228600" cy="228600"/>
            <a:chOff x="2971800" y="3733800"/>
            <a:chExt cx="921338" cy="1073114"/>
          </a:xfrm>
        </p:grpSpPr>
        <p:sp>
          <p:nvSpPr>
            <p:cNvPr id="3254" name="Oval 32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5" name="Oval 32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6" name="Oval 32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7" name="Oval 32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8" name="Oval 32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9" name="Oval 32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0" name="Oval 32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1" name="Oval 32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2" name="Oval 32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3" name="Oval 32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4" name="Oval 32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5" name="Oval 32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6" name="Oval 32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7" name="Oval 32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8" name="Oval 32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9" name="Oval 32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0" name="Oval 32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9" name="Group 3270"/>
          <p:cNvGrpSpPr/>
          <p:nvPr/>
        </p:nvGrpSpPr>
        <p:grpSpPr>
          <a:xfrm>
            <a:off x="4953000" y="5486400"/>
            <a:ext cx="228600" cy="228600"/>
            <a:chOff x="2971800" y="3733800"/>
            <a:chExt cx="921338" cy="1073114"/>
          </a:xfrm>
        </p:grpSpPr>
        <p:sp>
          <p:nvSpPr>
            <p:cNvPr id="3272" name="Oval 32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3" name="Oval 32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4" name="Oval 32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5" name="Oval 32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6" name="Oval 32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7" name="Oval 32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8" name="Oval 32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9" name="Oval 32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0" name="Oval 32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1" name="Oval 32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2" name="Oval 32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3" name="Oval 32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4" name="Oval 32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5" name="Oval 32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6" name="Oval 32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7" name="Oval 32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8" name="Oval 32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7" name="Group 3288"/>
          <p:cNvGrpSpPr/>
          <p:nvPr/>
        </p:nvGrpSpPr>
        <p:grpSpPr>
          <a:xfrm>
            <a:off x="8305800" y="6400800"/>
            <a:ext cx="228600" cy="228600"/>
            <a:chOff x="2971800" y="3733800"/>
            <a:chExt cx="921338" cy="1073114"/>
          </a:xfrm>
        </p:grpSpPr>
        <p:sp>
          <p:nvSpPr>
            <p:cNvPr id="3290" name="Oval 32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1" name="Oval 32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2" name="Oval 32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3" name="Oval 32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4" name="Oval 32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5" name="Oval 32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6" name="Oval 32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7" name="Oval 32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8" name="Oval 32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9" name="Oval 32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0" name="Oval 32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1" name="Oval 33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2" name="Oval 33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3" name="Oval 33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4" name="Oval 33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5" name="Oval 33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6" name="Oval 33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5" name="Group 3306"/>
          <p:cNvGrpSpPr/>
          <p:nvPr/>
        </p:nvGrpSpPr>
        <p:grpSpPr>
          <a:xfrm>
            <a:off x="5334000" y="5562600"/>
            <a:ext cx="228600" cy="228600"/>
            <a:chOff x="2971800" y="3733800"/>
            <a:chExt cx="921338" cy="1073114"/>
          </a:xfrm>
        </p:grpSpPr>
        <p:sp>
          <p:nvSpPr>
            <p:cNvPr id="3308" name="Oval 33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9" name="Oval 33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0" name="Oval 33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1" name="Oval 33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2" name="Oval 33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3" name="Oval 33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4" name="Oval 33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5" name="Oval 33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6" name="Oval 33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7" name="Oval 33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8" name="Oval 33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9" name="Oval 33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0" name="Oval 33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1" name="Oval 33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2" name="Oval 33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3" name="Oval 33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4" name="Oval 33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3" name="Group 3324"/>
          <p:cNvGrpSpPr/>
          <p:nvPr/>
        </p:nvGrpSpPr>
        <p:grpSpPr>
          <a:xfrm>
            <a:off x="5257800" y="5867400"/>
            <a:ext cx="228600" cy="228600"/>
            <a:chOff x="2971800" y="3733800"/>
            <a:chExt cx="921338" cy="1073114"/>
          </a:xfrm>
        </p:grpSpPr>
        <p:sp>
          <p:nvSpPr>
            <p:cNvPr id="3326" name="Oval 33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7" name="Oval 33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8" name="Oval 33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9" name="Oval 33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0" name="Oval 33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1" name="Oval 33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2" name="Oval 33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3" name="Oval 33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4" name="Oval 33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5" name="Oval 33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6" name="Oval 33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7" name="Oval 33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8" name="Oval 33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9" name="Oval 33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0" name="Oval 33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1" name="Oval 33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2" name="Oval 33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1" name="Group 3342"/>
          <p:cNvGrpSpPr/>
          <p:nvPr/>
        </p:nvGrpSpPr>
        <p:grpSpPr>
          <a:xfrm>
            <a:off x="6096000" y="5638800"/>
            <a:ext cx="228600" cy="228600"/>
            <a:chOff x="2971800" y="3733800"/>
            <a:chExt cx="921338" cy="1073114"/>
          </a:xfrm>
        </p:grpSpPr>
        <p:sp>
          <p:nvSpPr>
            <p:cNvPr id="3344" name="Oval 33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5" name="Oval 33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6" name="Oval 33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7" name="Oval 33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8" name="Oval 33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9" name="Oval 33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0" name="Oval 33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1" name="Oval 33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2" name="Oval 33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3" name="Oval 33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4" name="Oval 33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5" name="Oval 33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6" name="Oval 33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7" name="Oval 33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8" name="Oval 33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9" name="Oval 33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0" name="Oval 33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29" name="Group 3360"/>
          <p:cNvGrpSpPr/>
          <p:nvPr/>
        </p:nvGrpSpPr>
        <p:grpSpPr>
          <a:xfrm>
            <a:off x="6248400" y="5791200"/>
            <a:ext cx="228600" cy="228600"/>
            <a:chOff x="2971800" y="3733800"/>
            <a:chExt cx="921338" cy="1073114"/>
          </a:xfrm>
        </p:grpSpPr>
        <p:sp>
          <p:nvSpPr>
            <p:cNvPr id="3362" name="Oval 33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3" name="Oval 33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4" name="Oval 33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5" name="Oval 33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6" name="Oval 33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7" name="Oval 33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8" name="Oval 33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9" name="Oval 33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0" name="Oval 33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1" name="Oval 33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2" name="Oval 33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3" name="Oval 33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4" name="Oval 33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5" name="Oval 33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6" name="Oval 33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7" name="Oval 33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8" name="Oval 33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7" name="Group 3378"/>
          <p:cNvGrpSpPr/>
          <p:nvPr/>
        </p:nvGrpSpPr>
        <p:grpSpPr>
          <a:xfrm>
            <a:off x="6477000" y="5715000"/>
            <a:ext cx="228600" cy="228600"/>
            <a:chOff x="2971800" y="3733800"/>
            <a:chExt cx="921338" cy="1073114"/>
          </a:xfrm>
        </p:grpSpPr>
        <p:sp>
          <p:nvSpPr>
            <p:cNvPr id="3380" name="Oval 33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1" name="Oval 33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2" name="Oval 33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3" name="Oval 33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4" name="Oval 33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5" name="Oval 33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6" name="Oval 33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7" name="Oval 33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8" name="Oval 33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9" name="Oval 33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0" name="Oval 33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1" name="Oval 33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2" name="Oval 33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3" name="Oval 33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4" name="Oval 33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5" name="Oval 33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6" name="Oval 33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3396"/>
          <p:cNvGrpSpPr/>
          <p:nvPr/>
        </p:nvGrpSpPr>
        <p:grpSpPr>
          <a:xfrm>
            <a:off x="6400800" y="6019800"/>
            <a:ext cx="228600" cy="228600"/>
            <a:chOff x="2971800" y="3733800"/>
            <a:chExt cx="921338" cy="1073114"/>
          </a:xfrm>
        </p:grpSpPr>
        <p:sp>
          <p:nvSpPr>
            <p:cNvPr id="3398" name="Oval 33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9" name="Oval 33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0" name="Oval 33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1" name="Oval 34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2" name="Oval 34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3" name="Oval 34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4" name="Oval 34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5" name="Oval 34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6" name="Oval 34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7" name="Oval 34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8" name="Oval 34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9" name="Oval 34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0" name="Oval 34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1" name="Oval 34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2" name="Oval 34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3" name="Oval 34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4" name="Oval 34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3" name="Group 3414"/>
          <p:cNvGrpSpPr/>
          <p:nvPr/>
        </p:nvGrpSpPr>
        <p:grpSpPr>
          <a:xfrm>
            <a:off x="4876800" y="1676400"/>
            <a:ext cx="228600" cy="228600"/>
            <a:chOff x="2971800" y="3733800"/>
            <a:chExt cx="921338" cy="1073114"/>
          </a:xfrm>
        </p:grpSpPr>
        <p:sp>
          <p:nvSpPr>
            <p:cNvPr id="3416" name="Oval 34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7" name="Oval 34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8" name="Oval 34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9" name="Oval 34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0" name="Oval 34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1" name="Oval 34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2" name="Oval 34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3" name="Oval 34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4" name="Oval 34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5" name="Oval 34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6" name="Oval 34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7" name="Oval 34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8" name="Oval 34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9" name="Oval 34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0" name="Oval 34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1" name="Oval 34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2" name="Oval 34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1" name="Group 3432"/>
          <p:cNvGrpSpPr/>
          <p:nvPr/>
        </p:nvGrpSpPr>
        <p:grpSpPr>
          <a:xfrm>
            <a:off x="5029200" y="1828800"/>
            <a:ext cx="228600" cy="228600"/>
            <a:chOff x="2971800" y="3733800"/>
            <a:chExt cx="921338" cy="1073114"/>
          </a:xfrm>
        </p:grpSpPr>
        <p:sp>
          <p:nvSpPr>
            <p:cNvPr id="3434" name="Oval 34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5" name="Oval 34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6" name="Oval 34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7" name="Oval 34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8" name="Oval 34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9" name="Oval 34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0" name="Oval 34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1" name="Oval 34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2" name="Oval 34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3" name="Oval 34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4" name="Oval 34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5" name="Oval 34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6" name="Oval 34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7" name="Oval 34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8" name="Oval 34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9" name="Oval 34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0" name="Oval 34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9" name="Group 3450"/>
          <p:cNvGrpSpPr/>
          <p:nvPr/>
        </p:nvGrpSpPr>
        <p:grpSpPr>
          <a:xfrm>
            <a:off x="5257800" y="1752600"/>
            <a:ext cx="228600" cy="228600"/>
            <a:chOff x="2971800" y="3733800"/>
            <a:chExt cx="921338" cy="1073114"/>
          </a:xfrm>
        </p:grpSpPr>
        <p:sp>
          <p:nvSpPr>
            <p:cNvPr id="3452" name="Oval 34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3" name="Oval 34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4" name="Oval 34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5" name="Oval 34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6" name="Oval 34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7" name="Oval 34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8" name="Oval 34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9" name="Oval 34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0" name="Oval 34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1" name="Oval 34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2" name="Oval 34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3" name="Oval 34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4" name="Oval 34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5" name="Oval 34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6" name="Oval 34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7" name="Oval 34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8" name="Oval 34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7" name="Group 3468"/>
          <p:cNvGrpSpPr/>
          <p:nvPr/>
        </p:nvGrpSpPr>
        <p:grpSpPr>
          <a:xfrm>
            <a:off x="5181600" y="2057400"/>
            <a:ext cx="228600" cy="228600"/>
            <a:chOff x="2971800" y="3733800"/>
            <a:chExt cx="921338" cy="1073114"/>
          </a:xfrm>
        </p:grpSpPr>
        <p:sp>
          <p:nvSpPr>
            <p:cNvPr id="3470" name="Oval 34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1" name="Oval 34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2" name="Oval 34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3" name="Oval 34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4" name="Oval 34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5" name="Oval 34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6" name="Oval 34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7" name="Oval 34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8" name="Oval 34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9" name="Oval 34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0" name="Oval 34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1" name="Oval 34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2" name="Oval 34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3" name="Oval 34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4" name="Oval 34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5" name="Oval 34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6" name="Oval 34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5" name="Group 3486"/>
          <p:cNvGrpSpPr/>
          <p:nvPr/>
        </p:nvGrpSpPr>
        <p:grpSpPr>
          <a:xfrm>
            <a:off x="6019800" y="1828800"/>
            <a:ext cx="228600" cy="228600"/>
            <a:chOff x="2971800" y="3733800"/>
            <a:chExt cx="921338" cy="1073114"/>
          </a:xfrm>
        </p:grpSpPr>
        <p:sp>
          <p:nvSpPr>
            <p:cNvPr id="3488" name="Oval 34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9" name="Oval 34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0" name="Oval 34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1" name="Oval 34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2" name="Oval 34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3" name="Oval 34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4" name="Oval 34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5" name="Oval 34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6" name="Oval 34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7" name="Oval 34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8" name="Oval 34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9" name="Oval 34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0" name="Oval 34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1" name="Oval 35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2" name="Oval 35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3" name="Oval 35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4" name="Oval 35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3" name="Group 3504"/>
          <p:cNvGrpSpPr/>
          <p:nvPr/>
        </p:nvGrpSpPr>
        <p:grpSpPr>
          <a:xfrm>
            <a:off x="6172200" y="1981200"/>
            <a:ext cx="228600" cy="228600"/>
            <a:chOff x="2971800" y="3733800"/>
            <a:chExt cx="921338" cy="1073114"/>
          </a:xfrm>
        </p:grpSpPr>
        <p:sp>
          <p:nvSpPr>
            <p:cNvPr id="3506" name="Oval 35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7" name="Oval 35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8" name="Oval 35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9" name="Oval 35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0" name="Oval 35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1" name="Oval 35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2" name="Oval 35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3" name="Oval 35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4" name="Oval 35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5" name="Oval 35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6" name="Oval 35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7" name="Oval 35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8" name="Oval 35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9" name="Oval 35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0" name="Oval 35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1" name="Oval 35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2" name="Oval 35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1" name="Group 3522"/>
          <p:cNvGrpSpPr/>
          <p:nvPr/>
        </p:nvGrpSpPr>
        <p:grpSpPr>
          <a:xfrm>
            <a:off x="6400800" y="1905000"/>
            <a:ext cx="228600" cy="228600"/>
            <a:chOff x="2971800" y="3733800"/>
            <a:chExt cx="921338" cy="1073114"/>
          </a:xfrm>
        </p:grpSpPr>
        <p:sp>
          <p:nvSpPr>
            <p:cNvPr id="3524" name="Oval 35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5" name="Oval 35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6" name="Oval 35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7" name="Oval 35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8" name="Oval 35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9" name="Oval 35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0" name="Oval 35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1" name="Oval 35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2" name="Oval 35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3" name="Oval 35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4" name="Oval 35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5" name="Oval 35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6" name="Oval 35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7" name="Oval 35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8" name="Oval 35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9" name="Oval 35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0" name="Oval 35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09" name="Group 3540"/>
          <p:cNvGrpSpPr/>
          <p:nvPr/>
        </p:nvGrpSpPr>
        <p:grpSpPr>
          <a:xfrm>
            <a:off x="6324600" y="2209800"/>
            <a:ext cx="228600" cy="228600"/>
            <a:chOff x="2971800" y="3733800"/>
            <a:chExt cx="921338" cy="1073114"/>
          </a:xfrm>
        </p:grpSpPr>
        <p:sp>
          <p:nvSpPr>
            <p:cNvPr id="3542" name="Oval 35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3" name="Oval 35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4" name="Oval 35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5" name="Oval 35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6" name="Oval 35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7" name="Oval 35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8" name="Oval 35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9" name="Oval 35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0" name="Oval 35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1" name="Oval 35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2" name="Oval 35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3" name="Oval 35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4" name="Oval 35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5" name="Oval 35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6" name="Oval 35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7" name="Oval 35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8" name="Oval 35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7" name="Group 3558"/>
          <p:cNvGrpSpPr/>
          <p:nvPr/>
        </p:nvGrpSpPr>
        <p:grpSpPr>
          <a:xfrm>
            <a:off x="6629400" y="2362200"/>
            <a:ext cx="228600" cy="228600"/>
            <a:chOff x="2971800" y="3733800"/>
            <a:chExt cx="921338" cy="1073114"/>
          </a:xfrm>
        </p:grpSpPr>
        <p:sp>
          <p:nvSpPr>
            <p:cNvPr id="3560" name="Oval 35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1" name="Oval 35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2" name="Oval 35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3" name="Oval 35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4" name="Oval 35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5" name="Oval 35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6" name="Oval 35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7" name="Oval 35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8" name="Oval 35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9" name="Oval 35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0" name="Oval 35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1" name="Oval 35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2" name="Oval 35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3" name="Oval 35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4" name="Oval 35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5" name="Oval 35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6" name="Oval 35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45" name="Group 3576"/>
          <p:cNvGrpSpPr/>
          <p:nvPr/>
        </p:nvGrpSpPr>
        <p:grpSpPr>
          <a:xfrm>
            <a:off x="6781800" y="2514600"/>
            <a:ext cx="228600" cy="228600"/>
            <a:chOff x="2971800" y="3733800"/>
            <a:chExt cx="921338" cy="1073114"/>
          </a:xfrm>
        </p:grpSpPr>
        <p:sp>
          <p:nvSpPr>
            <p:cNvPr id="3578" name="Oval 35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9" name="Oval 35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0" name="Oval 35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1" name="Oval 35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2" name="Oval 35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3" name="Oval 35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4" name="Oval 35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5" name="Oval 35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6" name="Oval 35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7" name="Oval 35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8" name="Oval 35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9" name="Oval 35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0" name="Oval 35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1" name="Oval 35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2" name="Oval 35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3" name="Oval 35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4" name="Oval 35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63" name="Group 3594"/>
          <p:cNvGrpSpPr/>
          <p:nvPr/>
        </p:nvGrpSpPr>
        <p:grpSpPr>
          <a:xfrm>
            <a:off x="7010400" y="2438400"/>
            <a:ext cx="228600" cy="228600"/>
            <a:chOff x="2971800" y="3733800"/>
            <a:chExt cx="921338" cy="1073114"/>
          </a:xfrm>
        </p:grpSpPr>
        <p:sp>
          <p:nvSpPr>
            <p:cNvPr id="3596" name="Oval 35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7" name="Oval 35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8" name="Oval 35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9" name="Oval 35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0" name="Oval 35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1" name="Oval 36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2" name="Oval 36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3" name="Oval 36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4" name="Oval 36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5" name="Oval 36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6" name="Oval 36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7" name="Oval 36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8" name="Oval 36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9" name="Oval 36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0" name="Oval 36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1" name="Oval 36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2" name="Oval 36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1" name="Group 3612"/>
          <p:cNvGrpSpPr/>
          <p:nvPr/>
        </p:nvGrpSpPr>
        <p:grpSpPr>
          <a:xfrm>
            <a:off x="6934200" y="2743200"/>
            <a:ext cx="228600" cy="228600"/>
            <a:chOff x="2971800" y="3733800"/>
            <a:chExt cx="921338" cy="1073114"/>
          </a:xfrm>
        </p:grpSpPr>
        <p:sp>
          <p:nvSpPr>
            <p:cNvPr id="3614" name="Oval 36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5" name="Oval 36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6" name="Oval 36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7" name="Oval 36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8" name="Oval 36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9" name="Oval 36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0" name="Oval 36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1" name="Oval 36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2" name="Oval 36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3" name="Oval 36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4" name="Oval 36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5" name="Oval 36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6" name="Oval 36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7" name="Oval 36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8" name="Oval 36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9" name="Oval 36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0" name="Oval 36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9" name="Group 3630"/>
          <p:cNvGrpSpPr/>
          <p:nvPr/>
        </p:nvGrpSpPr>
        <p:grpSpPr>
          <a:xfrm>
            <a:off x="7772400" y="2514600"/>
            <a:ext cx="228600" cy="228600"/>
            <a:chOff x="2971800" y="3733800"/>
            <a:chExt cx="921338" cy="1073114"/>
          </a:xfrm>
        </p:grpSpPr>
        <p:sp>
          <p:nvSpPr>
            <p:cNvPr id="3632" name="Oval 36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3" name="Oval 36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4" name="Oval 36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5" name="Oval 36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6" name="Oval 36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7" name="Oval 36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8" name="Oval 36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9" name="Oval 36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0" name="Oval 36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1" name="Oval 36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2" name="Oval 36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3" name="Oval 36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4" name="Oval 36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5" name="Oval 36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6" name="Oval 36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7" name="Oval 36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8" name="Oval 36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7" name="Group 3648"/>
          <p:cNvGrpSpPr/>
          <p:nvPr/>
        </p:nvGrpSpPr>
        <p:grpSpPr>
          <a:xfrm>
            <a:off x="7924800" y="2667000"/>
            <a:ext cx="228600" cy="228600"/>
            <a:chOff x="2971800" y="3733800"/>
            <a:chExt cx="921338" cy="1073114"/>
          </a:xfrm>
        </p:grpSpPr>
        <p:sp>
          <p:nvSpPr>
            <p:cNvPr id="3650" name="Oval 36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1" name="Oval 36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2" name="Oval 36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3" name="Oval 36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4" name="Oval 36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5" name="Oval 36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6" name="Oval 36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7" name="Oval 36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8" name="Oval 36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9" name="Oval 36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0" name="Oval 36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1" name="Oval 36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2" name="Oval 36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3" name="Oval 36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4" name="Oval 36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5" name="Oval 36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6" name="Oval 36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35" name="Group 3666"/>
          <p:cNvGrpSpPr/>
          <p:nvPr/>
        </p:nvGrpSpPr>
        <p:grpSpPr>
          <a:xfrm>
            <a:off x="8153400" y="2590800"/>
            <a:ext cx="228600" cy="228600"/>
            <a:chOff x="2971800" y="3733800"/>
            <a:chExt cx="921338" cy="1073114"/>
          </a:xfrm>
        </p:grpSpPr>
        <p:sp>
          <p:nvSpPr>
            <p:cNvPr id="3668" name="Oval 36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9" name="Oval 36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0" name="Oval 36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1" name="Oval 36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2" name="Oval 36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3" name="Oval 36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4" name="Oval 36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5" name="Oval 36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6" name="Oval 36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7" name="Oval 36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8" name="Oval 36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9" name="Oval 36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0" name="Oval 36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1" name="Oval 36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2" name="Oval 36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3" name="Oval 36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4" name="Oval 36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53" name="Group 3684"/>
          <p:cNvGrpSpPr/>
          <p:nvPr/>
        </p:nvGrpSpPr>
        <p:grpSpPr>
          <a:xfrm>
            <a:off x="8077200" y="2895600"/>
            <a:ext cx="228600" cy="228600"/>
            <a:chOff x="2971800" y="3733800"/>
            <a:chExt cx="921338" cy="1073114"/>
          </a:xfrm>
        </p:grpSpPr>
        <p:sp>
          <p:nvSpPr>
            <p:cNvPr id="3686" name="Oval 36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7" name="Oval 36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8" name="Oval 36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9" name="Oval 36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0" name="Oval 36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1" name="Oval 36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2" name="Oval 36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3" name="Oval 36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4" name="Oval 36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5" name="Oval 36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6" name="Oval 36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7" name="Oval 36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8" name="Oval 36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9" name="Oval 36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0" name="Oval 36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1" name="Oval 37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2" name="Oval 37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1" name="Group 3702"/>
          <p:cNvGrpSpPr/>
          <p:nvPr/>
        </p:nvGrpSpPr>
        <p:grpSpPr>
          <a:xfrm>
            <a:off x="5638800" y="609600"/>
            <a:ext cx="228600" cy="228600"/>
            <a:chOff x="2971800" y="3733800"/>
            <a:chExt cx="921338" cy="1073114"/>
          </a:xfrm>
        </p:grpSpPr>
        <p:sp>
          <p:nvSpPr>
            <p:cNvPr id="3704" name="Oval 37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5" name="Oval 37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6" name="Oval 37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7" name="Oval 37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8" name="Oval 37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9" name="Oval 37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0" name="Oval 37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1" name="Oval 37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2" name="Oval 37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3" name="Oval 37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4" name="Oval 37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5" name="Oval 37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6" name="Oval 37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7" name="Oval 37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8" name="Oval 37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9" name="Oval 37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0" name="Oval 37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89" name="Group 3720"/>
          <p:cNvGrpSpPr/>
          <p:nvPr/>
        </p:nvGrpSpPr>
        <p:grpSpPr>
          <a:xfrm>
            <a:off x="5791200" y="762000"/>
            <a:ext cx="228600" cy="228600"/>
            <a:chOff x="2971800" y="3733800"/>
            <a:chExt cx="921338" cy="1073114"/>
          </a:xfrm>
        </p:grpSpPr>
        <p:sp>
          <p:nvSpPr>
            <p:cNvPr id="3722" name="Oval 37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3" name="Oval 37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4" name="Oval 37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5" name="Oval 37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6" name="Oval 37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7" name="Oval 37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8" name="Oval 37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9" name="Oval 37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0" name="Oval 37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1" name="Oval 37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2" name="Oval 37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3" name="Oval 37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4" name="Oval 37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5" name="Oval 37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6" name="Oval 37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7" name="Oval 37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8" name="Oval 37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7" name="Group 3738"/>
          <p:cNvGrpSpPr/>
          <p:nvPr/>
        </p:nvGrpSpPr>
        <p:grpSpPr>
          <a:xfrm>
            <a:off x="6019800" y="685800"/>
            <a:ext cx="228600" cy="228600"/>
            <a:chOff x="2971800" y="3733800"/>
            <a:chExt cx="921338" cy="1073114"/>
          </a:xfrm>
        </p:grpSpPr>
        <p:sp>
          <p:nvSpPr>
            <p:cNvPr id="3740" name="Oval 37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1" name="Oval 37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2" name="Oval 37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3" name="Oval 37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4" name="Oval 37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5" name="Oval 37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6" name="Oval 37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7" name="Oval 37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8" name="Oval 37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9" name="Oval 37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0" name="Oval 37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1" name="Oval 37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2" name="Oval 37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3" name="Oval 37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4" name="Oval 37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5" name="Oval 37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6" name="Oval 37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5" name="Group 3756"/>
          <p:cNvGrpSpPr/>
          <p:nvPr/>
        </p:nvGrpSpPr>
        <p:grpSpPr>
          <a:xfrm>
            <a:off x="5943600" y="990600"/>
            <a:ext cx="228600" cy="228600"/>
            <a:chOff x="2971800" y="3733800"/>
            <a:chExt cx="921338" cy="1073114"/>
          </a:xfrm>
        </p:grpSpPr>
        <p:sp>
          <p:nvSpPr>
            <p:cNvPr id="3758" name="Oval 37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9" name="Oval 37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0" name="Oval 37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1" name="Oval 37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2" name="Oval 37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3" name="Oval 37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4" name="Oval 37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5" name="Oval 37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6" name="Oval 37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7" name="Oval 37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8" name="Oval 37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9" name="Oval 37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0" name="Oval 37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1" name="Oval 37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2" name="Oval 37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3" name="Oval 37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4" name="Oval 37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3" name="Group 3774"/>
          <p:cNvGrpSpPr/>
          <p:nvPr/>
        </p:nvGrpSpPr>
        <p:grpSpPr>
          <a:xfrm>
            <a:off x="6781800" y="762000"/>
            <a:ext cx="228600" cy="228600"/>
            <a:chOff x="2971800" y="3733800"/>
            <a:chExt cx="921338" cy="1073114"/>
          </a:xfrm>
        </p:grpSpPr>
        <p:sp>
          <p:nvSpPr>
            <p:cNvPr id="3776" name="Oval 37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7" name="Oval 37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8" name="Oval 37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9" name="Oval 37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0" name="Oval 37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1" name="Oval 37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2" name="Oval 37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3" name="Oval 37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4" name="Oval 37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5" name="Oval 37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6" name="Oval 37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7" name="Oval 37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8" name="Oval 37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9" name="Oval 37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0" name="Oval 37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1" name="Oval 37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2" name="Oval 37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1" name="Group 3792"/>
          <p:cNvGrpSpPr/>
          <p:nvPr/>
        </p:nvGrpSpPr>
        <p:grpSpPr>
          <a:xfrm>
            <a:off x="7239000" y="914400"/>
            <a:ext cx="228600" cy="228600"/>
            <a:chOff x="2971800" y="3733800"/>
            <a:chExt cx="921338" cy="1073114"/>
          </a:xfrm>
        </p:grpSpPr>
        <p:sp>
          <p:nvSpPr>
            <p:cNvPr id="3794" name="Oval 37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5" name="Oval 37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6" name="Oval 37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7" name="Oval 37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8" name="Oval 37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9" name="Oval 37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0" name="Oval 37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1" name="Oval 38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2" name="Oval 38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3" name="Oval 38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4" name="Oval 38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5" name="Oval 38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6" name="Oval 38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7" name="Oval 38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8" name="Oval 38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9" name="Oval 38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0" name="Oval 38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9" name="Group 3810"/>
          <p:cNvGrpSpPr/>
          <p:nvPr/>
        </p:nvGrpSpPr>
        <p:grpSpPr>
          <a:xfrm>
            <a:off x="7162800" y="838200"/>
            <a:ext cx="228600" cy="228600"/>
            <a:chOff x="2971800" y="3733800"/>
            <a:chExt cx="921338" cy="1073114"/>
          </a:xfrm>
        </p:grpSpPr>
        <p:sp>
          <p:nvSpPr>
            <p:cNvPr id="3812" name="Oval 38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3" name="Oval 38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4" name="Oval 38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5" name="Oval 38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6" name="Oval 38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7" name="Oval 38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8" name="Oval 38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9" name="Oval 38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0" name="Oval 38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1" name="Oval 38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2" name="Oval 38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3" name="Oval 38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4" name="Oval 38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5" name="Oval 38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6" name="Oval 38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7" name="Oval 38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8" name="Oval 38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7" name="Group 3828"/>
          <p:cNvGrpSpPr/>
          <p:nvPr/>
        </p:nvGrpSpPr>
        <p:grpSpPr>
          <a:xfrm>
            <a:off x="7086600" y="1143000"/>
            <a:ext cx="228600" cy="228600"/>
            <a:chOff x="2971800" y="3733800"/>
            <a:chExt cx="921338" cy="1073114"/>
          </a:xfrm>
        </p:grpSpPr>
        <p:sp>
          <p:nvSpPr>
            <p:cNvPr id="3830" name="Oval 38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1" name="Oval 38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2" name="Oval 38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3" name="Oval 38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4" name="Oval 38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5" name="Oval 38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6" name="Oval 38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7" name="Oval 38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8" name="Oval 38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9" name="Oval 38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0" name="Oval 38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1" name="Oval 38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2" name="Oval 38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3" name="Oval 38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4" name="Oval 38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5" name="Oval 38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6" name="Oval 38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15" name="Group 3846"/>
          <p:cNvGrpSpPr/>
          <p:nvPr/>
        </p:nvGrpSpPr>
        <p:grpSpPr>
          <a:xfrm>
            <a:off x="7391400" y="1295400"/>
            <a:ext cx="228600" cy="228600"/>
            <a:chOff x="2971800" y="3733800"/>
            <a:chExt cx="921338" cy="1073114"/>
          </a:xfrm>
        </p:grpSpPr>
        <p:sp>
          <p:nvSpPr>
            <p:cNvPr id="3848" name="Oval 38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9" name="Oval 38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0" name="Oval 38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1" name="Oval 38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2" name="Oval 38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3" name="Oval 38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4" name="Oval 38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5" name="Oval 38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6" name="Oval 38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7" name="Oval 38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8" name="Oval 38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9" name="Oval 38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0" name="Oval 38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1" name="Oval 38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2" name="Oval 38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3" name="Oval 38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4" name="Oval 38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33" name="Group 3864"/>
          <p:cNvGrpSpPr/>
          <p:nvPr/>
        </p:nvGrpSpPr>
        <p:grpSpPr>
          <a:xfrm>
            <a:off x="7543800" y="1447800"/>
            <a:ext cx="228600" cy="228600"/>
            <a:chOff x="2971800" y="3733800"/>
            <a:chExt cx="921338" cy="1073114"/>
          </a:xfrm>
        </p:grpSpPr>
        <p:sp>
          <p:nvSpPr>
            <p:cNvPr id="3866" name="Oval 38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7" name="Oval 38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8" name="Oval 38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9" name="Oval 38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0" name="Oval 38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1" name="Oval 38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2" name="Oval 38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3" name="Oval 38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4" name="Oval 38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5" name="Oval 38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6" name="Oval 38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7" name="Oval 38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8" name="Oval 38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9" name="Oval 38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0" name="Oval 38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1" name="Oval 38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2" name="Oval 38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1" name="Group 3882"/>
          <p:cNvGrpSpPr/>
          <p:nvPr/>
        </p:nvGrpSpPr>
        <p:grpSpPr>
          <a:xfrm>
            <a:off x="7772400" y="1371600"/>
            <a:ext cx="228600" cy="228600"/>
            <a:chOff x="2971800" y="3733800"/>
            <a:chExt cx="921338" cy="1073114"/>
          </a:xfrm>
        </p:grpSpPr>
        <p:sp>
          <p:nvSpPr>
            <p:cNvPr id="3884" name="Oval 38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5" name="Oval 38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6" name="Oval 38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7" name="Oval 38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8" name="Oval 38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9" name="Oval 38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0" name="Oval 38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1" name="Oval 38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2" name="Oval 38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3" name="Oval 38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4" name="Oval 38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5" name="Oval 38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6" name="Oval 38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7" name="Oval 38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8" name="Oval 38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9" name="Oval 38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0" name="Oval 38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9" name="Group 3900"/>
          <p:cNvGrpSpPr/>
          <p:nvPr/>
        </p:nvGrpSpPr>
        <p:grpSpPr>
          <a:xfrm>
            <a:off x="7696200" y="1676400"/>
            <a:ext cx="228600" cy="228600"/>
            <a:chOff x="2971800" y="3733800"/>
            <a:chExt cx="921338" cy="1073114"/>
          </a:xfrm>
        </p:grpSpPr>
        <p:sp>
          <p:nvSpPr>
            <p:cNvPr id="3902" name="Oval 39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3" name="Oval 39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4" name="Oval 39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5" name="Oval 39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6" name="Oval 39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7" name="Oval 39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8" name="Oval 39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9" name="Oval 39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0" name="Oval 39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1" name="Oval 39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2" name="Oval 39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3" name="Oval 39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4" name="Oval 39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5" name="Oval 39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6" name="Oval 39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7" name="Oval 39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8" name="Oval 39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7" name="Group 3918"/>
          <p:cNvGrpSpPr/>
          <p:nvPr/>
        </p:nvGrpSpPr>
        <p:grpSpPr>
          <a:xfrm>
            <a:off x="8534400" y="1447800"/>
            <a:ext cx="228600" cy="228600"/>
            <a:chOff x="2971800" y="3733800"/>
            <a:chExt cx="921338" cy="1073114"/>
          </a:xfrm>
        </p:grpSpPr>
        <p:sp>
          <p:nvSpPr>
            <p:cNvPr id="3920" name="Oval 39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1" name="Oval 39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2" name="Oval 39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3" name="Oval 39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4" name="Oval 39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5" name="Oval 39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6" name="Oval 39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7" name="Oval 39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8" name="Oval 39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9" name="Oval 39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0" name="Oval 39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1" name="Oval 39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2" name="Oval 39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3" name="Oval 39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4" name="Oval 39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5" name="Oval 39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6" name="Oval 39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5" name="Group 3936"/>
          <p:cNvGrpSpPr/>
          <p:nvPr/>
        </p:nvGrpSpPr>
        <p:grpSpPr>
          <a:xfrm>
            <a:off x="8686800" y="1600200"/>
            <a:ext cx="228600" cy="228600"/>
            <a:chOff x="2971800" y="3733800"/>
            <a:chExt cx="921338" cy="1073114"/>
          </a:xfrm>
        </p:grpSpPr>
        <p:sp>
          <p:nvSpPr>
            <p:cNvPr id="3938" name="Oval 39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9" name="Oval 39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0" name="Oval 39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1" name="Oval 39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2" name="Oval 39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3" name="Oval 39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4" name="Oval 39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5" name="Oval 39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6" name="Oval 39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7" name="Oval 39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8" name="Oval 39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9" name="Oval 39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0" name="Oval 39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1" name="Oval 39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2" name="Oval 39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3" name="Oval 39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4" name="Oval 39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23" name="Group 3954"/>
          <p:cNvGrpSpPr/>
          <p:nvPr/>
        </p:nvGrpSpPr>
        <p:grpSpPr>
          <a:xfrm>
            <a:off x="8915400" y="1524000"/>
            <a:ext cx="228600" cy="228600"/>
            <a:chOff x="2971800" y="3733800"/>
            <a:chExt cx="921338" cy="1073114"/>
          </a:xfrm>
        </p:grpSpPr>
        <p:sp>
          <p:nvSpPr>
            <p:cNvPr id="3956" name="Oval 39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7" name="Oval 39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8" name="Oval 39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9" name="Oval 39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0" name="Oval 39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1" name="Oval 39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2" name="Oval 39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3" name="Oval 39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4" name="Oval 39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5" name="Oval 39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6" name="Oval 39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7" name="Oval 39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8" name="Oval 39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9" name="Oval 39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0" name="Oval 39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1" name="Oval 39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2" name="Oval 39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1" name="Group 3972"/>
          <p:cNvGrpSpPr/>
          <p:nvPr/>
        </p:nvGrpSpPr>
        <p:grpSpPr>
          <a:xfrm>
            <a:off x="8839200" y="1828800"/>
            <a:ext cx="228600" cy="228600"/>
            <a:chOff x="2971800" y="3733800"/>
            <a:chExt cx="921338" cy="1073114"/>
          </a:xfrm>
        </p:grpSpPr>
        <p:sp>
          <p:nvSpPr>
            <p:cNvPr id="3974" name="Oval 39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5" name="Oval 39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6" name="Oval 39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7" name="Oval 39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8" name="Oval 39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9" name="Oval 39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0" name="Oval 39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1" name="Oval 39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2" name="Oval 39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3" name="Oval 39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4" name="Oval 39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5" name="Oval 39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6" name="Oval 39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7" name="Oval 39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8" name="Oval 39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9" name="Oval 39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0" name="Oval 39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59" name="Group 3990"/>
          <p:cNvGrpSpPr/>
          <p:nvPr/>
        </p:nvGrpSpPr>
        <p:grpSpPr>
          <a:xfrm>
            <a:off x="3505200" y="3352800"/>
            <a:ext cx="228600" cy="228600"/>
            <a:chOff x="2971800" y="3733800"/>
            <a:chExt cx="921338" cy="1073114"/>
          </a:xfrm>
        </p:grpSpPr>
        <p:sp>
          <p:nvSpPr>
            <p:cNvPr id="3992" name="Oval 39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3" name="Oval 39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4" name="Oval 39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5" name="Oval 39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6" name="Oval 39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7" name="Oval 39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8" name="Oval 39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9" name="Oval 39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0" name="Oval 39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1" name="Oval 40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2" name="Oval 40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3" name="Oval 40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4" name="Oval 40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5" name="Oval 40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6" name="Oval 40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7" name="Oval 40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8" name="Oval 40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7" name="Group 4008"/>
          <p:cNvGrpSpPr/>
          <p:nvPr/>
        </p:nvGrpSpPr>
        <p:grpSpPr>
          <a:xfrm>
            <a:off x="3657600" y="3505200"/>
            <a:ext cx="228600" cy="228600"/>
            <a:chOff x="2971800" y="3733800"/>
            <a:chExt cx="921338" cy="1073114"/>
          </a:xfrm>
        </p:grpSpPr>
        <p:sp>
          <p:nvSpPr>
            <p:cNvPr id="4010" name="Oval 40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1" name="Oval 40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2" name="Oval 40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3" name="Oval 40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4" name="Oval 40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5" name="Oval 40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6" name="Oval 40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7" name="Oval 40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8" name="Oval 40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9" name="Oval 40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0" name="Oval 40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1" name="Oval 40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2" name="Oval 40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3" name="Oval 40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4" name="Oval 40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5" name="Oval 40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6" name="Oval 40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5" name="Group 4026"/>
          <p:cNvGrpSpPr/>
          <p:nvPr/>
        </p:nvGrpSpPr>
        <p:grpSpPr>
          <a:xfrm>
            <a:off x="3886200" y="3429000"/>
            <a:ext cx="228600" cy="228600"/>
            <a:chOff x="2971800" y="3733800"/>
            <a:chExt cx="921338" cy="1073114"/>
          </a:xfrm>
        </p:grpSpPr>
        <p:sp>
          <p:nvSpPr>
            <p:cNvPr id="4028" name="Oval 40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9" name="Oval 40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0" name="Oval 40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1" name="Oval 40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2" name="Oval 40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3" name="Oval 40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4" name="Oval 40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5" name="Oval 40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6" name="Oval 40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7" name="Oval 40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8" name="Oval 40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9" name="Oval 40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0" name="Oval 40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1" name="Oval 40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2" name="Oval 40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3" name="Oval 40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4" name="Oval 40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13" name="Group 4044"/>
          <p:cNvGrpSpPr/>
          <p:nvPr/>
        </p:nvGrpSpPr>
        <p:grpSpPr>
          <a:xfrm>
            <a:off x="3810000" y="3733800"/>
            <a:ext cx="228600" cy="228600"/>
            <a:chOff x="2971800" y="3733800"/>
            <a:chExt cx="921338" cy="1073114"/>
          </a:xfrm>
        </p:grpSpPr>
        <p:sp>
          <p:nvSpPr>
            <p:cNvPr id="4046" name="Oval 40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7" name="Oval 40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8" name="Oval 40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9" name="Oval 40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0" name="Oval 40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1" name="Oval 40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2" name="Oval 40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3" name="Oval 40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4" name="Oval 40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5" name="Oval 40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6" name="Oval 40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7" name="Oval 40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8" name="Oval 40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9" name="Oval 40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0" name="Oval 40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1" name="Oval 40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2" name="Oval 40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1" name="Group 4062"/>
          <p:cNvGrpSpPr/>
          <p:nvPr/>
        </p:nvGrpSpPr>
        <p:grpSpPr>
          <a:xfrm>
            <a:off x="685800" y="1828800"/>
            <a:ext cx="228600" cy="228600"/>
            <a:chOff x="2971800" y="3733800"/>
            <a:chExt cx="921338" cy="1073114"/>
          </a:xfrm>
        </p:grpSpPr>
        <p:sp>
          <p:nvSpPr>
            <p:cNvPr id="4064" name="Oval 40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5" name="Oval 40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6" name="Oval 40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7" name="Oval 40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8" name="Oval 40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9" name="Oval 40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0" name="Oval 40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1" name="Oval 40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2" name="Oval 40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3" name="Oval 40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4" name="Oval 40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5" name="Oval 40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6" name="Oval 40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7" name="Oval 40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8" name="Oval 40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9" name="Oval 40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0" name="Oval 40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9" name="Group 4080"/>
          <p:cNvGrpSpPr/>
          <p:nvPr/>
        </p:nvGrpSpPr>
        <p:grpSpPr>
          <a:xfrm>
            <a:off x="304800" y="2514600"/>
            <a:ext cx="228600" cy="228600"/>
            <a:chOff x="2971800" y="3733800"/>
            <a:chExt cx="921338" cy="1073114"/>
          </a:xfrm>
        </p:grpSpPr>
        <p:sp>
          <p:nvSpPr>
            <p:cNvPr id="4082" name="Oval 40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3" name="Oval 40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4" name="Oval 40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5" name="Oval 40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6" name="Oval 40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7" name="Oval 40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8" name="Oval 40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9" name="Oval 40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0" name="Oval 40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1" name="Oval 40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2" name="Oval 40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3" name="Oval 40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4" name="Oval 40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5" name="Oval 40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6" name="Oval 40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7" name="Oval 40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8" name="Oval 40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7" name="Group 4098"/>
          <p:cNvGrpSpPr/>
          <p:nvPr/>
        </p:nvGrpSpPr>
        <p:grpSpPr>
          <a:xfrm>
            <a:off x="5029200" y="3581400"/>
            <a:ext cx="228600" cy="228600"/>
            <a:chOff x="2971800" y="3733800"/>
            <a:chExt cx="921338" cy="1073114"/>
          </a:xfrm>
        </p:grpSpPr>
        <p:sp>
          <p:nvSpPr>
            <p:cNvPr id="4100" name="Oval 40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1" name="Oval 41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2" name="Oval 41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3" name="Oval 41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4" name="Oval 41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5" name="Oval 41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6" name="Oval 41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7" name="Oval 41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8" name="Oval 41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9" name="Oval 41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0" name="Oval 41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1" name="Oval 41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2" name="Oval 41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3" name="Oval 41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4" name="Oval 41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5" name="Oval 41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6" name="Oval 41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85" name="Group 4116"/>
          <p:cNvGrpSpPr/>
          <p:nvPr/>
        </p:nvGrpSpPr>
        <p:grpSpPr>
          <a:xfrm>
            <a:off x="4953000" y="3886200"/>
            <a:ext cx="228600" cy="228600"/>
            <a:chOff x="2971800" y="3733800"/>
            <a:chExt cx="921338" cy="1073114"/>
          </a:xfrm>
        </p:grpSpPr>
        <p:sp>
          <p:nvSpPr>
            <p:cNvPr id="4118" name="Oval 41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9" name="Oval 41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0" name="Oval 41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1" name="Oval 41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2" name="Oval 41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3" name="Oval 41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4" name="Oval 41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5" name="Oval 41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6" name="Oval 41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7" name="Oval 41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8" name="Oval 41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9" name="Oval 41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0" name="Oval 41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1" name="Oval 41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2" name="Oval 41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3" name="Oval 41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4" name="Oval 41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3" name="Group 4134"/>
          <p:cNvGrpSpPr/>
          <p:nvPr/>
        </p:nvGrpSpPr>
        <p:grpSpPr>
          <a:xfrm>
            <a:off x="5257800" y="4038600"/>
            <a:ext cx="228600" cy="228600"/>
            <a:chOff x="2971800" y="3733800"/>
            <a:chExt cx="921338" cy="1073114"/>
          </a:xfrm>
        </p:grpSpPr>
        <p:sp>
          <p:nvSpPr>
            <p:cNvPr id="4136" name="Oval 41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7" name="Oval 41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8" name="Oval 41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9" name="Oval 41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0" name="Oval 41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1" name="Oval 41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2" name="Oval 41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3" name="Oval 41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4" name="Oval 41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5" name="Oval 41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6" name="Oval 41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7" name="Oval 41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8" name="Oval 41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9" name="Oval 41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0" name="Oval 41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1" name="Oval 41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2" name="Oval 41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1" name="Group 4152"/>
          <p:cNvGrpSpPr/>
          <p:nvPr/>
        </p:nvGrpSpPr>
        <p:grpSpPr>
          <a:xfrm>
            <a:off x="8305800" y="4419600"/>
            <a:ext cx="228600" cy="228600"/>
            <a:chOff x="2971800" y="3733800"/>
            <a:chExt cx="921338" cy="1073114"/>
          </a:xfrm>
        </p:grpSpPr>
        <p:sp>
          <p:nvSpPr>
            <p:cNvPr id="4154" name="Oval 41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5" name="Oval 41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6" name="Oval 41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7" name="Oval 41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8" name="Oval 41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9" name="Oval 41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0" name="Oval 41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1" name="Oval 41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2" name="Oval 41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3" name="Oval 41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4" name="Oval 41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5" name="Oval 41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6" name="Oval 41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7" name="Oval 41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8" name="Oval 41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9" name="Oval 41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0" name="Oval 41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39" name="Group 4170"/>
          <p:cNvGrpSpPr/>
          <p:nvPr/>
        </p:nvGrpSpPr>
        <p:grpSpPr>
          <a:xfrm>
            <a:off x="5638800" y="4114800"/>
            <a:ext cx="228600" cy="228600"/>
            <a:chOff x="2971800" y="3733800"/>
            <a:chExt cx="921338" cy="1073114"/>
          </a:xfrm>
        </p:grpSpPr>
        <p:sp>
          <p:nvSpPr>
            <p:cNvPr id="4172" name="Oval 41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3" name="Oval 41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4" name="Oval 41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5" name="Oval 41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6" name="Oval 41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7" name="Oval 41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8" name="Oval 41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9" name="Oval 41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0" name="Oval 41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1" name="Oval 41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2" name="Oval 41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3" name="Oval 41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4" name="Oval 41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5" name="Oval 41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6" name="Oval 41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7" name="Oval 41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8" name="Oval 41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57" name="Group 4188"/>
          <p:cNvGrpSpPr/>
          <p:nvPr/>
        </p:nvGrpSpPr>
        <p:grpSpPr>
          <a:xfrm>
            <a:off x="5562600" y="4419600"/>
            <a:ext cx="228600" cy="228600"/>
            <a:chOff x="2971800" y="3733800"/>
            <a:chExt cx="921338" cy="1073114"/>
          </a:xfrm>
        </p:grpSpPr>
        <p:sp>
          <p:nvSpPr>
            <p:cNvPr id="4190" name="Oval 41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1" name="Oval 41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2" name="Oval 41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3" name="Oval 41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4" name="Oval 41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5" name="Oval 41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6" name="Oval 41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7" name="Oval 41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8" name="Oval 41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9" name="Oval 41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0" name="Oval 41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1" name="Oval 42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2" name="Oval 42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3" name="Oval 42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4" name="Oval 42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5" name="Oval 42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6" name="Oval 42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75" name="Group 4206"/>
          <p:cNvGrpSpPr/>
          <p:nvPr/>
        </p:nvGrpSpPr>
        <p:grpSpPr>
          <a:xfrm>
            <a:off x="1905000" y="1600200"/>
            <a:ext cx="228600" cy="228600"/>
            <a:chOff x="2971800" y="3733800"/>
            <a:chExt cx="921338" cy="1073114"/>
          </a:xfrm>
        </p:grpSpPr>
        <p:sp>
          <p:nvSpPr>
            <p:cNvPr id="4208" name="Oval 42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9" name="Oval 42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0" name="Oval 42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1" name="Oval 42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2" name="Oval 42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3" name="Oval 42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4" name="Oval 42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5" name="Oval 42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6" name="Oval 42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7" name="Oval 42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8" name="Oval 42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9" name="Oval 42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0" name="Oval 42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1" name="Oval 42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2" name="Oval 42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3" name="Oval 42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4" name="Oval 42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93" name="Group 4224"/>
          <p:cNvGrpSpPr/>
          <p:nvPr/>
        </p:nvGrpSpPr>
        <p:grpSpPr>
          <a:xfrm>
            <a:off x="2057400" y="1752600"/>
            <a:ext cx="228600" cy="228600"/>
            <a:chOff x="2971800" y="3733800"/>
            <a:chExt cx="921338" cy="1073114"/>
          </a:xfrm>
        </p:grpSpPr>
        <p:sp>
          <p:nvSpPr>
            <p:cNvPr id="4226" name="Oval 42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7" name="Oval 42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8" name="Oval 42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9" name="Oval 42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0" name="Oval 42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1" name="Oval 42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2" name="Oval 42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3" name="Oval 42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4" name="Oval 42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5" name="Oval 42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6" name="Oval 42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7" name="Oval 42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8" name="Oval 42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9" name="Oval 42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0" name="Oval 42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1" name="Oval 42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2" name="Oval 42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11" name="Group 4242"/>
          <p:cNvGrpSpPr/>
          <p:nvPr/>
        </p:nvGrpSpPr>
        <p:grpSpPr>
          <a:xfrm>
            <a:off x="2286000" y="1676400"/>
            <a:ext cx="228600" cy="228600"/>
            <a:chOff x="2971800" y="3733800"/>
            <a:chExt cx="921338" cy="1073114"/>
          </a:xfrm>
        </p:grpSpPr>
        <p:sp>
          <p:nvSpPr>
            <p:cNvPr id="4244" name="Oval 42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5" name="Oval 42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6" name="Oval 42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7" name="Oval 42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8" name="Oval 42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9" name="Oval 42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0" name="Oval 42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1" name="Oval 42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2" name="Oval 42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3" name="Oval 42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4" name="Oval 42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5" name="Oval 42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6" name="Oval 42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7" name="Oval 42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8" name="Oval 42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9" name="Oval 42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0" name="Oval 42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29" name="Group 4260"/>
          <p:cNvGrpSpPr/>
          <p:nvPr/>
        </p:nvGrpSpPr>
        <p:grpSpPr>
          <a:xfrm>
            <a:off x="4267200" y="2286000"/>
            <a:ext cx="228600" cy="228600"/>
            <a:chOff x="2971800" y="3733800"/>
            <a:chExt cx="921338" cy="1073114"/>
          </a:xfrm>
        </p:grpSpPr>
        <p:sp>
          <p:nvSpPr>
            <p:cNvPr id="4262" name="Oval 42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3" name="Oval 42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4" name="Oval 42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5" name="Oval 42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6" name="Oval 42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7" name="Oval 42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8" name="Oval 42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9" name="Oval 42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0" name="Oval 42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1" name="Oval 42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2" name="Oval 42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3" name="Oval 42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4" name="Oval 42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5" name="Oval 42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6" name="Oval 42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7" name="Oval 42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8" name="Oval 42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47" name="Group 4278"/>
          <p:cNvGrpSpPr/>
          <p:nvPr/>
        </p:nvGrpSpPr>
        <p:grpSpPr>
          <a:xfrm>
            <a:off x="4419600" y="2438400"/>
            <a:ext cx="228600" cy="228600"/>
            <a:chOff x="2971800" y="3733800"/>
            <a:chExt cx="921338" cy="1073114"/>
          </a:xfrm>
        </p:grpSpPr>
        <p:sp>
          <p:nvSpPr>
            <p:cNvPr id="4280" name="Oval 42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1" name="Oval 42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2" name="Oval 42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3" name="Oval 42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4" name="Oval 42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5" name="Oval 42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6" name="Oval 42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7" name="Oval 42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8" name="Oval 42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9" name="Oval 42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0" name="Oval 42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1" name="Oval 42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2" name="Oval 42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3" name="Oval 42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4" name="Oval 42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5" name="Oval 42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6" name="Oval 42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65" name="Group 4296"/>
          <p:cNvGrpSpPr/>
          <p:nvPr/>
        </p:nvGrpSpPr>
        <p:grpSpPr>
          <a:xfrm>
            <a:off x="2819400" y="609600"/>
            <a:ext cx="228600" cy="228600"/>
            <a:chOff x="2971800" y="3733800"/>
            <a:chExt cx="921338" cy="1073114"/>
          </a:xfrm>
        </p:grpSpPr>
        <p:sp>
          <p:nvSpPr>
            <p:cNvPr id="4298" name="Oval 42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9" name="Oval 42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0" name="Oval 42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1" name="Oval 43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2" name="Oval 43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3" name="Oval 43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4" name="Oval 43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5" name="Oval 43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6" name="Oval 43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7" name="Oval 43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8" name="Oval 43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9" name="Oval 43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0" name="Oval 43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1" name="Oval 43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2" name="Oval 43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3" name="Oval 43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4" name="Oval 43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83" name="Group 4314"/>
          <p:cNvGrpSpPr/>
          <p:nvPr/>
        </p:nvGrpSpPr>
        <p:grpSpPr>
          <a:xfrm>
            <a:off x="4572000" y="2667000"/>
            <a:ext cx="228600" cy="228600"/>
            <a:chOff x="2971800" y="3733800"/>
            <a:chExt cx="921338" cy="1073114"/>
          </a:xfrm>
        </p:grpSpPr>
        <p:sp>
          <p:nvSpPr>
            <p:cNvPr id="4316" name="Oval 43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7" name="Oval 43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8" name="Oval 43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9" name="Oval 43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0" name="Oval 43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1" name="Oval 43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2" name="Oval 43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3" name="Oval 43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4" name="Oval 43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5" name="Oval 43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6" name="Oval 43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7" name="Oval 43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8" name="Oval 43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9" name="Oval 43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0" name="Oval 43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1" name="Oval 43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2" name="Oval 43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1" name="Group 4332"/>
          <p:cNvGrpSpPr/>
          <p:nvPr/>
        </p:nvGrpSpPr>
        <p:grpSpPr>
          <a:xfrm>
            <a:off x="5410200" y="2438400"/>
            <a:ext cx="228600" cy="228600"/>
            <a:chOff x="2971800" y="3733800"/>
            <a:chExt cx="921338" cy="1073114"/>
          </a:xfrm>
        </p:grpSpPr>
        <p:sp>
          <p:nvSpPr>
            <p:cNvPr id="4334" name="Oval 43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5" name="Oval 43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6" name="Oval 43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7" name="Oval 43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8" name="Oval 43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9" name="Oval 43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0" name="Oval 43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1" name="Oval 43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2" name="Oval 43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3" name="Oval 43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4" name="Oval 43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5" name="Oval 43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6" name="Oval 43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7" name="Oval 43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8" name="Oval 43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9" name="Oval 43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0" name="Oval 43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19" name="Group 4350"/>
          <p:cNvGrpSpPr/>
          <p:nvPr/>
        </p:nvGrpSpPr>
        <p:grpSpPr>
          <a:xfrm>
            <a:off x="5562600" y="2590800"/>
            <a:ext cx="228600" cy="228600"/>
            <a:chOff x="2971800" y="3733800"/>
            <a:chExt cx="921338" cy="1073114"/>
          </a:xfrm>
        </p:grpSpPr>
        <p:sp>
          <p:nvSpPr>
            <p:cNvPr id="4352" name="Oval 43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3" name="Oval 43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4" name="Oval 43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5" name="Oval 43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6" name="Oval 43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7" name="Oval 43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8" name="Oval 43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9" name="Oval 43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0" name="Oval 43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1" name="Oval 43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2" name="Oval 43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3" name="Oval 43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4" name="Oval 43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5" name="Oval 43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6" name="Oval 43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7" name="Oval 43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8" name="Oval 43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37" name="Group 4368"/>
          <p:cNvGrpSpPr/>
          <p:nvPr/>
        </p:nvGrpSpPr>
        <p:grpSpPr>
          <a:xfrm>
            <a:off x="5791200" y="2514600"/>
            <a:ext cx="228600" cy="228600"/>
            <a:chOff x="2971800" y="3733800"/>
            <a:chExt cx="921338" cy="1073114"/>
          </a:xfrm>
        </p:grpSpPr>
        <p:sp>
          <p:nvSpPr>
            <p:cNvPr id="4370" name="Oval 43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1" name="Oval 43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2" name="Oval 43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3" name="Oval 43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4" name="Oval 43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5" name="Oval 43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6" name="Oval 43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7" name="Oval 43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8" name="Oval 43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9" name="Oval 43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0" name="Oval 43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1" name="Oval 43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2" name="Oval 43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3" name="Oval 43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4" name="Oval 43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5" name="Oval 43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6" name="Oval 43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55" name="Group 4386"/>
          <p:cNvGrpSpPr/>
          <p:nvPr/>
        </p:nvGrpSpPr>
        <p:grpSpPr>
          <a:xfrm>
            <a:off x="5715000" y="2819400"/>
            <a:ext cx="228600" cy="228600"/>
            <a:chOff x="2971800" y="3733800"/>
            <a:chExt cx="921338" cy="1073114"/>
          </a:xfrm>
        </p:grpSpPr>
        <p:sp>
          <p:nvSpPr>
            <p:cNvPr id="4388" name="Oval 43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9" name="Oval 43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0" name="Oval 43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1" name="Oval 43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2" name="Oval 43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3" name="Oval 43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4" name="Oval 43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5" name="Oval 43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6" name="Oval 43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7" name="Oval 43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8" name="Oval 43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9" name="Oval 43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0" name="Oval 43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1" name="Oval 44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2" name="Oval 44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 name="Oval 44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4" name="Oval 44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3" name="Group 4404"/>
          <p:cNvGrpSpPr/>
          <p:nvPr/>
        </p:nvGrpSpPr>
        <p:grpSpPr>
          <a:xfrm>
            <a:off x="6019800" y="2971800"/>
            <a:ext cx="228600" cy="228600"/>
            <a:chOff x="2971800" y="3733800"/>
            <a:chExt cx="921338" cy="1073114"/>
          </a:xfrm>
        </p:grpSpPr>
        <p:sp>
          <p:nvSpPr>
            <p:cNvPr id="4406" name="Oval 44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7" name="Oval 44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8" name="Oval 44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9" name="Oval 44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0" name="Oval 44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1" name="Oval 44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2" name="Oval 44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3" name="Oval 44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4" name="Oval 44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5" name="Oval 44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6" name="Oval 44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7" name="Oval 44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8" name="Oval 44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9" name="Oval 44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0" name="Oval 44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1" name="Oval 44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2" name="Oval 44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91" name="Group 4422"/>
          <p:cNvGrpSpPr/>
          <p:nvPr/>
        </p:nvGrpSpPr>
        <p:grpSpPr>
          <a:xfrm>
            <a:off x="6172200" y="3124200"/>
            <a:ext cx="228600" cy="228600"/>
            <a:chOff x="2971800" y="3733800"/>
            <a:chExt cx="921338" cy="1073114"/>
          </a:xfrm>
        </p:grpSpPr>
        <p:sp>
          <p:nvSpPr>
            <p:cNvPr id="4424" name="Oval 44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5" name="Oval 44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6" name="Oval 44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7" name="Oval 44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8" name="Oval 44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9" name="Oval 44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0" name="Oval 44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1" name="Oval 44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2" name="Oval 44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3" name="Oval 44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4" name="Oval 44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5" name="Oval 44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6" name="Oval 44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7" name="Oval 44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8" name="Oval 44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9" name="Oval 44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0" name="Oval 44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9" name="Group 4440"/>
          <p:cNvGrpSpPr/>
          <p:nvPr/>
        </p:nvGrpSpPr>
        <p:grpSpPr>
          <a:xfrm>
            <a:off x="6400800" y="3048000"/>
            <a:ext cx="228600" cy="228600"/>
            <a:chOff x="2971800" y="3733800"/>
            <a:chExt cx="921338" cy="1073114"/>
          </a:xfrm>
        </p:grpSpPr>
        <p:sp>
          <p:nvSpPr>
            <p:cNvPr id="4442" name="Oval 44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3" name="Oval 44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4" name="Oval 44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5" name="Oval 44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6" name="Oval 44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7" name="Oval 44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8" name="Oval 44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9" name="Oval 44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0" name="Oval 44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1" name="Oval 44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2" name="Oval 44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3" name="Oval 44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4" name="Oval 44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5" name="Oval 44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6" name="Oval 44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7" name="Oval 44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8" name="Oval 44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7" name="Group 4458"/>
          <p:cNvGrpSpPr/>
          <p:nvPr/>
        </p:nvGrpSpPr>
        <p:grpSpPr>
          <a:xfrm>
            <a:off x="6324600" y="3352800"/>
            <a:ext cx="228600" cy="228600"/>
            <a:chOff x="2971800" y="3733800"/>
            <a:chExt cx="921338" cy="1073114"/>
          </a:xfrm>
        </p:grpSpPr>
        <p:sp>
          <p:nvSpPr>
            <p:cNvPr id="4460" name="Oval 44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1" name="Oval 44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2" name="Oval 44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3" name="Oval 44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4" name="Oval 44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5" name="Oval 44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6" name="Oval 44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7" name="Oval 44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8" name="Oval 44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9" name="Oval 44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0" name="Oval 44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1" name="Oval 44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2" name="Oval 44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3" name="Oval 44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4" name="Oval 44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5" name="Oval 44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6" name="Oval 44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5" name="Group 4476"/>
          <p:cNvGrpSpPr/>
          <p:nvPr/>
        </p:nvGrpSpPr>
        <p:grpSpPr>
          <a:xfrm>
            <a:off x="7162800" y="3124200"/>
            <a:ext cx="228600" cy="228600"/>
            <a:chOff x="2971800" y="3733800"/>
            <a:chExt cx="921338" cy="1073114"/>
          </a:xfrm>
        </p:grpSpPr>
        <p:sp>
          <p:nvSpPr>
            <p:cNvPr id="4478" name="Oval 44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9" name="Oval 44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0" name="Oval 44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1" name="Oval 44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2" name="Oval 44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3" name="Oval 44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4" name="Oval 44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5" name="Oval 44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6" name="Oval 44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7" name="Oval 44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8" name="Oval 44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9" name="Oval 44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0" name="Oval 44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1" name="Oval 44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2" name="Oval 44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3" name="Oval 44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4" name="Oval 44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63" name="Group 4494"/>
          <p:cNvGrpSpPr/>
          <p:nvPr/>
        </p:nvGrpSpPr>
        <p:grpSpPr>
          <a:xfrm>
            <a:off x="7315200" y="3276600"/>
            <a:ext cx="228600" cy="228600"/>
            <a:chOff x="2971800" y="3733800"/>
            <a:chExt cx="921338" cy="1073114"/>
          </a:xfrm>
        </p:grpSpPr>
        <p:sp>
          <p:nvSpPr>
            <p:cNvPr id="4496" name="Oval 44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7" name="Oval 44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8" name="Oval 44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9" name="Oval 44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0" name="Oval 44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1" name="Oval 45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2" name="Oval 45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3" name="Oval 45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4" name="Oval 45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5" name="Oval 45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6" name="Oval 45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7" name="Oval 45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8" name="Oval 45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9" name="Oval 45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0" name="Oval 45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1" name="Oval 45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2" name="Oval 45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1" name="Group 4512"/>
          <p:cNvGrpSpPr/>
          <p:nvPr/>
        </p:nvGrpSpPr>
        <p:grpSpPr>
          <a:xfrm>
            <a:off x="7543800" y="3200400"/>
            <a:ext cx="228600" cy="228600"/>
            <a:chOff x="2971800" y="3733800"/>
            <a:chExt cx="921338" cy="1073114"/>
          </a:xfrm>
        </p:grpSpPr>
        <p:sp>
          <p:nvSpPr>
            <p:cNvPr id="4514" name="Oval 45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5" name="Oval 45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6" name="Oval 45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7" name="Oval 45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8" name="Oval 45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9" name="Oval 45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0" name="Oval 45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1" name="Oval 45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2" name="Oval 45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3" name="Oval 45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4" name="Oval 45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5" name="Oval 45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6" name="Oval 45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7" name="Oval 45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8" name="Oval 45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9" name="Oval 45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0" name="Oval 45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9" name="Group 4530"/>
          <p:cNvGrpSpPr/>
          <p:nvPr/>
        </p:nvGrpSpPr>
        <p:grpSpPr>
          <a:xfrm>
            <a:off x="7467600" y="3505200"/>
            <a:ext cx="228600" cy="228600"/>
            <a:chOff x="2971800" y="3733800"/>
            <a:chExt cx="921338" cy="1073114"/>
          </a:xfrm>
        </p:grpSpPr>
        <p:sp>
          <p:nvSpPr>
            <p:cNvPr id="4532" name="Oval 45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3" name="Oval 45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4" name="Oval 45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5" name="Oval 45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6" name="Oval 45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7" name="Oval 45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8" name="Oval 45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9" name="Oval 45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0" name="Oval 45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1" name="Oval 45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2" name="Oval 45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3" name="Oval 45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4" name="Oval 45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5" name="Oval 45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6" name="Oval 45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7" name="Oval 45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8" name="Oval 45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17" name="Group 4548"/>
          <p:cNvGrpSpPr/>
          <p:nvPr/>
        </p:nvGrpSpPr>
        <p:grpSpPr>
          <a:xfrm>
            <a:off x="2057400" y="3352800"/>
            <a:ext cx="387315" cy="387314"/>
            <a:chOff x="984285" y="3575086"/>
            <a:chExt cx="921338" cy="1073114"/>
          </a:xfrm>
        </p:grpSpPr>
        <p:sp>
          <p:nvSpPr>
            <p:cNvPr id="4550" name="Oval 454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1" name="Oval 455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2" name="Oval 455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3" name="Oval 455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4" name="Oval 455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5" name="Oval 455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6" name="Oval 455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7" name="Oval 455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8" name="Oval 455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9" name="Oval 455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0" name="Oval 455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1" name="Oval 456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2" name="Oval 456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3" name="Oval 456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4" name="Oval 456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5" name="Oval 456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35" name="Group 4565"/>
          <p:cNvGrpSpPr/>
          <p:nvPr/>
        </p:nvGrpSpPr>
        <p:grpSpPr>
          <a:xfrm>
            <a:off x="5181600" y="3657600"/>
            <a:ext cx="387315" cy="387314"/>
            <a:chOff x="984285" y="3575086"/>
            <a:chExt cx="921338" cy="1073114"/>
          </a:xfrm>
        </p:grpSpPr>
        <p:sp>
          <p:nvSpPr>
            <p:cNvPr id="4567" name="Oval 456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8" name="Oval 456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9" name="Oval 456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0" name="Oval 456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1" name="Oval 457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2" name="Oval 457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3" name="Oval 457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4" name="Oval 457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5" name="Oval 457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6" name="Oval 457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7" name="Oval 457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8" name="Oval 457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9" name="Oval 457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0" name="Oval 457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1" name="Oval 458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2" name="Oval 458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53" name="Group 4582"/>
          <p:cNvGrpSpPr/>
          <p:nvPr/>
        </p:nvGrpSpPr>
        <p:grpSpPr>
          <a:xfrm>
            <a:off x="1905000" y="3810000"/>
            <a:ext cx="387315" cy="387314"/>
            <a:chOff x="984285" y="3575086"/>
            <a:chExt cx="921338" cy="1073114"/>
          </a:xfrm>
        </p:grpSpPr>
        <p:sp>
          <p:nvSpPr>
            <p:cNvPr id="4584" name="Oval 458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5" name="Oval 458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6" name="Oval 458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7" name="Oval 458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8" name="Oval 458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9" name="Oval 458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0" name="Oval 458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1" name="Oval 459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2" name="Oval 459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3" name="Oval 459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4" name="Oval 459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5" name="Oval 459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6" name="Oval 459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7" name="Oval 459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8" name="Oval 459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9" name="Oval 459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71" name="Group 4599"/>
          <p:cNvGrpSpPr/>
          <p:nvPr/>
        </p:nvGrpSpPr>
        <p:grpSpPr>
          <a:xfrm>
            <a:off x="609600" y="4343400"/>
            <a:ext cx="387315" cy="387314"/>
            <a:chOff x="984285" y="3575086"/>
            <a:chExt cx="921338" cy="1073114"/>
          </a:xfrm>
        </p:grpSpPr>
        <p:sp>
          <p:nvSpPr>
            <p:cNvPr id="4601" name="Oval 460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2" name="Oval 460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3" name="Oval 460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4" name="Oval 460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5" name="Oval 460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6" name="Oval 460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7" name="Oval 460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8" name="Oval 460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9" name="Oval 460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0" name="Oval 460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1" name="Oval 461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2" name="Oval 461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3" name="Oval 461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4" name="Oval 461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5" name="Oval 461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6" name="Oval 461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89" name="Group 4616"/>
          <p:cNvGrpSpPr/>
          <p:nvPr/>
        </p:nvGrpSpPr>
        <p:grpSpPr>
          <a:xfrm>
            <a:off x="1225515" y="4502114"/>
            <a:ext cx="387315" cy="387314"/>
            <a:chOff x="984285" y="3575086"/>
            <a:chExt cx="921338" cy="1073114"/>
          </a:xfrm>
        </p:grpSpPr>
        <p:sp>
          <p:nvSpPr>
            <p:cNvPr id="4618" name="Oval 4617"/>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9" name="Oval 4618"/>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0" name="Oval 4619"/>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1" name="Oval 4620"/>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2" name="Oval 4621"/>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3" name="Oval 4622"/>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4" name="Oval 4623"/>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5" name="Oval 4624"/>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6" name="Oval 4625"/>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7" name="Oval 4626"/>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8" name="Oval 4627"/>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9" name="Oval 4628"/>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0" name="Oval 4629"/>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1" name="Oval 4630"/>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2" name="Oval 4631"/>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3" name="Oval 4632"/>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07" name="Group 4633"/>
          <p:cNvGrpSpPr/>
          <p:nvPr/>
        </p:nvGrpSpPr>
        <p:grpSpPr>
          <a:xfrm>
            <a:off x="539715" y="4806914"/>
            <a:ext cx="387315" cy="387314"/>
            <a:chOff x="984285" y="3575086"/>
            <a:chExt cx="921338" cy="1073114"/>
          </a:xfrm>
        </p:grpSpPr>
        <p:sp>
          <p:nvSpPr>
            <p:cNvPr id="4635" name="Oval 4634"/>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6" name="Oval 4635"/>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7" name="Oval 4636"/>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8" name="Oval 4637"/>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9" name="Oval 4638"/>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0" name="Oval 4639"/>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1" name="Oval 4640"/>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2" name="Oval 4641"/>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3" name="Oval 4642"/>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4" name="Oval 4643"/>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5" name="Oval 4644"/>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6" name="Oval 4645"/>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7" name="Oval 4646"/>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8" name="Oval 4647"/>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9" name="Oval 4648"/>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0" name="Oval 4649"/>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25" name="Group 4650"/>
          <p:cNvGrpSpPr/>
          <p:nvPr/>
        </p:nvGrpSpPr>
        <p:grpSpPr>
          <a:xfrm>
            <a:off x="1155630" y="4965628"/>
            <a:ext cx="387315" cy="387314"/>
            <a:chOff x="984285" y="3575086"/>
            <a:chExt cx="921338" cy="1073114"/>
          </a:xfrm>
        </p:grpSpPr>
        <p:sp>
          <p:nvSpPr>
            <p:cNvPr id="4652" name="Oval 465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3" name="Oval 465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4" name="Oval 465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5" name="Oval 465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6" name="Oval 465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7" name="Oval 465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8" name="Oval 465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9" name="Oval 465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0" name="Oval 465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1" name="Oval 466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2" name="Oval 466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3" name="Oval 466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4" name="Oval 466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5" name="Oval 466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6" name="Oval 466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7" name="Oval 466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43" name="Group 4667"/>
          <p:cNvGrpSpPr/>
          <p:nvPr/>
        </p:nvGrpSpPr>
        <p:grpSpPr>
          <a:xfrm>
            <a:off x="685800" y="609600"/>
            <a:ext cx="387315" cy="387314"/>
            <a:chOff x="984285" y="3575086"/>
            <a:chExt cx="921338" cy="1073114"/>
          </a:xfrm>
        </p:grpSpPr>
        <p:sp>
          <p:nvSpPr>
            <p:cNvPr id="4669" name="Oval 466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0" name="Oval 466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1" name="Oval 467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2" name="Oval 467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3" name="Oval 467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4" name="Oval 467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5" name="Oval 467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6" name="Oval 467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7" name="Oval 467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8" name="Oval 467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9" name="Oval 467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0" name="Oval 467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1" name="Oval 468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2" name="Oval 468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3" name="Oval 468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4" name="Oval 468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61" name="Group 4684"/>
          <p:cNvGrpSpPr/>
          <p:nvPr/>
        </p:nvGrpSpPr>
        <p:grpSpPr>
          <a:xfrm>
            <a:off x="2590800" y="2514600"/>
            <a:ext cx="387315" cy="387314"/>
            <a:chOff x="984285" y="3575086"/>
            <a:chExt cx="921338" cy="1073114"/>
          </a:xfrm>
        </p:grpSpPr>
        <p:sp>
          <p:nvSpPr>
            <p:cNvPr id="4686" name="Oval 468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7" name="Oval 468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8" name="Oval 468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9" name="Oval 468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0" name="Oval 468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1" name="Oval 469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2" name="Oval 469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3" name="Oval 469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4" name="Oval 469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5" name="Oval 469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6" name="Oval 469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7" name="Oval 469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8" name="Oval 469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9" name="Oval 469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0" name="Oval 469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1" name="Oval 470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9" name="Group 4701"/>
          <p:cNvGrpSpPr/>
          <p:nvPr/>
        </p:nvGrpSpPr>
        <p:grpSpPr>
          <a:xfrm>
            <a:off x="158715" y="1225514"/>
            <a:ext cx="387315" cy="387314"/>
            <a:chOff x="984285" y="3575086"/>
            <a:chExt cx="921338" cy="1073114"/>
          </a:xfrm>
        </p:grpSpPr>
        <p:sp>
          <p:nvSpPr>
            <p:cNvPr id="4703" name="Oval 470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4" name="Oval 470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5" name="Oval 470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6" name="Oval 470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7" name="Oval 470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8" name="Oval 470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9" name="Oval 470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0" name="Oval 470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1" name="Oval 471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2" name="Oval 471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3" name="Oval 471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4" name="Oval 471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5" name="Oval 471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6" name="Oval 471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7" name="Oval 471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8" name="Oval 471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97" name="Group 4718"/>
          <p:cNvGrpSpPr/>
          <p:nvPr/>
        </p:nvGrpSpPr>
        <p:grpSpPr>
          <a:xfrm>
            <a:off x="4724400" y="5867400"/>
            <a:ext cx="387315" cy="387314"/>
            <a:chOff x="984285" y="3575086"/>
            <a:chExt cx="921338" cy="1073114"/>
          </a:xfrm>
        </p:grpSpPr>
        <p:sp>
          <p:nvSpPr>
            <p:cNvPr id="4720" name="Oval 471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1" name="Oval 472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2" name="Oval 472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3" name="Oval 472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4" name="Oval 472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5" name="Oval 472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6" name="Oval 472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7" name="Oval 472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8" name="Oval 472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9" name="Oval 472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0" name="Oval 472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1" name="Oval 473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2" name="Oval 473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3" name="Oval 473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4" name="Oval 473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5" name="Oval 473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15" name="Group 4735"/>
          <p:cNvGrpSpPr/>
          <p:nvPr/>
        </p:nvGrpSpPr>
        <p:grpSpPr>
          <a:xfrm>
            <a:off x="7931115" y="5264114"/>
            <a:ext cx="387315" cy="387314"/>
            <a:chOff x="984285" y="3575086"/>
            <a:chExt cx="921338" cy="1073114"/>
          </a:xfrm>
        </p:grpSpPr>
        <p:sp>
          <p:nvSpPr>
            <p:cNvPr id="4737" name="Oval 473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8" name="Oval 473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9" name="Oval 473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0" name="Oval 473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1" name="Oval 474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2" name="Oval 474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3" name="Oval 474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4" name="Oval 474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5" name="Oval 474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6" name="Oval 474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7" name="Oval 474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8" name="Oval 474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9" name="Oval 474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0" name="Oval 474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1" name="Oval 475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2" name="Oval 475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33" name="Group 4752"/>
          <p:cNvGrpSpPr/>
          <p:nvPr/>
        </p:nvGrpSpPr>
        <p:grpSpPr>
          <a:xfrm>
            <a:off x="8547030" y="5422828"/>
            <a:ext cx="387315" cy="387314"/>
            <a:chOff x="984285" y="3575086"/>
            <a:chExt cx="921338" cy="1073114"/>
          </a:xfrm>
        </p:grpSpPr>
        <p:sp>
          <p:nvSpPr>
            <p:cNvPr id="4754" name="Oval 475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5" name="Oval 475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6" name="Oval 475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7" name="Oval 475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8" name="Oval 475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9" name="Oval 475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0" name="Oval 475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1" name="Oval 476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2" name="Oval 476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3" name="Oval 476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4" name="Oval 476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5" name="Oval 476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6" name="Oval 476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7" name="Oval 476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8" name="Oval 476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9" name="Oval 476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51" name="Group 4769"/>
          <p:cNvGrpSpPr/>
          <p:nvPr/>
        </p:nvGrpSpPr>
        <p:grpSpPr>
          <a:xfrm>
            <a:off x="7626315" y="5568914"/>
            <a:ext cx="387315" cy="387314"/>
            <a:chOff x="984285" y="3575086"/>
            <a:chExt cx="921338" cy="1073114"/>
          </a:xfrm>
        </p:grpSpPr>
        <p:sp>
          <p:nvSpPr>
            <p:cNvPr id="4771" name="Oval 477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2" name="Oval 477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3" name="Oval 477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4" name="Oval 477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5" name="Oval 477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6" name="Oval 477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7" name="Oval 477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8" name="Oval 477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9" name="Oval 477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0" name="Oval 477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1" name="Oval 478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2" name="Oval 478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3" name="Oval 478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4" name="Oval 478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5" name="Oval 478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6" name="Oval 478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69" name="Group 4786"/>
          <p:cNvGrpSpPr/>
          <p:nvPr/>
        </p:nvGrpSpPr>
        <p:grpSpPr>
          <a:xfrm>
            <a:off x="3810000" y="5486400"/>
            <a:ext cx="387315" cy="387314"/>
            <a:chOff x="984285" y="3575086"/>
            <a:chExt cx="921338" cy="1073114"/>
          </a:xfrm>
        </p:grpSpPr>
        <p:sp>
          <p:nvSpPr>
            <p:cNvPr id="4788" name="Oval 4787"/>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9" name="Oval 4788"/>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0" name="Oval 4789"/>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1" name="Oval 4790"/>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2" name="Oval 4791"/>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3" name="Oval 4792"/>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4" name="Oval 4793"/>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5" name="Oval 4794"/>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6" name="Oval 4795"/>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7" name="Oval 4796"/>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8" name="Oval 4797"/>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9" name="Oval 4798"/>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0" name="Oval 4799"/>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1" name="Oval 4800"/>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2" name="Oval 4801"/>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3" name="Oval 4802"/>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87" name="Group 4803"/>
          <p:cNvGrpSpPr/>
          <p:nvPr/>
        </p:nvGrpSpPr>
        <p:grpSpPr>
          <a:xfrm>
            <a:off x="7556430" y="6032428"/>
            <a:ext cx="387315" cy="387314"/>
            <a:chOff x="984285" y="3575086"/>
            <a:chExt cx="921338" cy="1073114"/>
          </a:xfrm>
        </p:grpSpPr>
        <p:sp>
          <p:nvSpPr>
            <p:cNvPr id="4805" name="Oval 4804"/>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6" name="Oval 4805"/>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7" name="Oval 4806"/>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8" name="Oval 4807"/>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9" name="Oval 4808"/>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0" name="Oval 4809"/>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1" name="Oval 4810"/>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2" name="Oval 4811"/>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3" name="Oval 4812"/>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4" name="Oval 4813"/>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5" name="Oval 4814"/>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6" name="Oval 4815"/>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7" name="Oval 4816"/>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8" name="Oval 4817"/>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9" name="Oval 4818"/>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0" name="Oval 4819"/>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05" name="Group 4820"/>
          <p:cNvGrpSpPr/>
          <p:nvPr/>
        </p:nvGrpSpPr>
        <p:grpSpPr>
          <a:xfrm>
            <a:off x="6019800" y="4114800"/>
            <a:ext cx="387315" cy="387314"/>
            <a:chOff x="984285" y="3575086"/>
            <a:chExt cx="921338" cy="1073114"/>
          </a:xfrm>
        </p:grpSpPr>
        <p:sp>
          <p:nvSpPr>
            <p:cNvPr id="4822" name="Oval 482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3" name="Oval 482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4" name="Oval 482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5" name="Oval 482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6" name="Oval 482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7" name="Oval 482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8" name="Oval 482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9" name="Oval 482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0" name="Oval 482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1" name="Oval 483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2" name="Oval 483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3" name="Oval 483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4" name="Oval 483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5" name="Oval 483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6" name="Oval 483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7" name="Oval 483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23" name="Group 4837"/>
          <p:cNvGrpSpPr/>
          <p:nvPr/>
        </p:nvGrpSpPr>
        <p:grpSpPr>
          <a:xfrm>
            <a:off x="996915" y="2139914"/>
            <a:ext cx="387315" cy="387314"/>
            <a:chOff x="984285" y="3575086"/>
            <a:chExt cx="921338" cy="1073114"/>
          </a:xfrm>
        </p:grpSpPr>
        <p:sp>
          <p:nvSpPr>
            <p:cNvPr id="4839" name="Oval 483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0" name="Oval 483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1" name="Oval 484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2" name="Oval 484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3" name="Oval 484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4" name="Oval 484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5" name="Oval 484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6" name="Oval 484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7" name="Oval 484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8" name="Oval 484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9" name="Oval 484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0" name="Oval 484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1" name="Oval 485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2" name="Oval 485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3" name="Oval 485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4" name="Oval 485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41" name="Group 4854"/>
          <p:cNvGrpSpPr/>
          <p:nvPr/>
        </p:nvGrpSpPr>
        <p:grpSpPr>
          <a:xfrm>
            <a:off x="1612830" y="2298628"/>
            <a:ext cx="387315" cy="387314"/>
            <a:chOff x="984285" y="3575086"/>
            <a:chExt cx="921338" cy="1073114"/>
          </a:xfrm>
        </p:grpSpPr>
        <p:sp>
          <p:nvSpPr>
            <p:cNvPr id="4856" name="Oval 485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7" name="Oval 485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8" name="Oval 485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9" name="Oval 485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0" name="Oval 485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1" name="Oval 486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2" name="Oval 486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3" name="Oval 486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4" name="Oval 486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5" name="Oval 486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6" name="Oval 486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7" name="Oval 486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8" name="Oval 486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9" name="Oval 486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0" name="Oval 486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1" name="Oval 487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59" name="Group 4871"/>
          <p:cNvGrpSpPr/>
          <p:nvPr/>
        </p:nvGrpSpPr>
        <p:grpSpPr>
          <a:xfrm>
            <a:off x="6172200" y="1371600"/>
            <a:ext cx="387315" cy="387314"/>
            <a:chOff x="984285" y="3575086"/>
            <a:chExt cx="921338" cy="1073114"/>
          </a:xfrm>
        </p:grpSpPr>
        <p:sp>
          <p:nvSpPr>
            <p:cNvPr id="4873" name="Oval 487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4" name="Oval 487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5" name="Oval 487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6" name="Oval 487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7" name="Oval 487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8" name="Oval 487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9" name="Oval 487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0" name="Oval 487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1" name="Oval 488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2" name="Oval 488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3" name="Oval 488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4" name="Oval 488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5" name="Oval 488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6" name="Oval 488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7" name="Oval 488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8" name="Oval 488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77" name="Group 4888"/>
          <p:cNvGrpSpPr/>
          <p:nvPr/>
        </p:nvGrpSpPr>
        <p:grpSpPr>
          <a:xfrm>
            <a:off x="1308030" y="2603428"/>
            <a:ext cx="387315" cy="387314"/>
            <a:chOff x="984285" y="3575086"/>
            <a:chExt cx="921338" cy="1073114"/>
          </a:xfrm>
        </p:grpSpPr>
        <p:sp>
          <p:nvSpPr>
            <p:cNvPr id="4890" name="Oval 488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1" name="Oval 489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2" name="Oval 489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3" name="Oval 489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4" name="Oval 489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5" name="Oval 489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6" name="Oval 489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7" name="Oval 489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8" name="Oval 489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9" name="Oval 489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0" name="Oval 489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1" name="Oval 490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2" name="Oval 490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3" name="Oval 490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4" name="Oval 490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5" name="Oval 490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95" name="Group 4905"/>
          <p:cNvGrpSpPr/>
          <p:nvPr/>
        </p:nvGrpSpPr>
        <p:grpSpPr>
          <a:xfrm>
            <a:off x="622230" y="2908228"/>
            <a:ext cx="387315" cy="387314"/>
            <a:chOff x="984285" y="3575086"/>
            <a:chExt cx="921338" cy="1073114"/>
          </a:xfrm>
        </p:grpSpPr>
        <p:sp>
          <p:nvSpPr>
            <p:cNvPr id="4907" name="Oval 490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8" name="Oval 490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9" name="Oval 490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0" name="Oval 490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1" name="Oval 491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2" name="Oval 491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3" name="Oval 491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4" name="Oval 491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5" name="Oval 491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6" name="Oval 491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7" name="Oval 491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8" name="Oval 491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9" name="Oval 491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0" name="Oval 491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1" name="Oval 492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2" name="Oval 492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13" name="Group 4922"/>
          <p:cNvGrpSpPr/>
          <p:nvPr/>
        </p:nvGrpSpPr>
        <p:grpSpPr>
          <a:xfrm>
            <a:off x="1447800" y="0"/>
            <a:ext cx="387315" cy="387314"/>
            <a:chOff x="984285" y="3575086"/>
            <a:chExt cx="921338" cy="1073114"/>
          </a:xfrm>
        </p:grpSpPr>
        <p:sp>
          <p:nvSpPr>
            <p:cNvPr id="4924" name="Oval 492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5" name="Oval 492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6" name="Oval 492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7" name="Oval 492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8" name="Oval 492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9" name="Oval 492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0" name="Oval 492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1" name="Oval 493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2" name="Oval 493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3" name="Oval 493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4" name="Oval 493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5" name="Oval 493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6" name="Oval 493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7" name="Oval 493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8" name="Oval 493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9" name="Oval 493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31" name="Group 4939"/>
          <p:cNvGrpSpPr/>
          <p:nvPr/>
        </p:nvGrpSpPr>
        <p:grpSpPr>
          <a:xfrm>
            <a:off x="1377915" y="463514"/>
            <a:ext cx="387315" cy="387314"/>
            <a:chOff x="984285" y="3575086"/>
            <a:chExt cx="921338" cy="1073114"/>
          </a:xfrm>
        </p:grpSpPr>
        <p:sp>
          <p:nvSpPr>
            <p:cNvPr id="4941" name="Oval 494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2" name="Oval 494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3" name="Oval 494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4" name="Oval 494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5" name="Oval 494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6" name="Oval 494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7" name="Oval 494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8" name="Oval 494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9" name="Oval 494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0" name="Oval 494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1" name="Oval 495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2" name="Oval 495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3" name="Oval 495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4" name="Oval 495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5" name="Oval 495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6" name="Oval 495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49" name="Group 4956"/>
          <p:cNvGrpSpPr/>
          <p:nvPr/>
        </p:nvGrpSpPr>
        <p:grpSpPr>
          <a:xfrm>
            <a:off x="1993830" y="622228"/>
            <a:ext cx="387315" cy="387314"/>
            <a:chOff x="984285" y="3575086"/>
            <a:chExt cx="921338" cy="1073114"/>
          </a:xfrm>
        </p:grpSpPr>
        <p:sp>
          <p:nvSpPr>
            <p:cNvPr id="4958" name="Oval 4957"/>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9" name="Oval 4958"/>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0" name="Oval 4959"/>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1" name="Oval 4960"/>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2" name="Oval 4961"/>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3" name="Oval 4962"/>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4" name="Oval 4963"/>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5" name="Oval 4964"/>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6" name="Oval 4965"/>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7" name="Oval 4966"/>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8" name="Oval 4967"/>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9" name="Oval 4968"/>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0" name="Oval 4969"/>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1" name="Oval 4970"/>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2" name="Oval 4971"/>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3" name="Oval 4972"/>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67" name="Group 4973"/>
          <p:cNvGrpSpPr/>
          <p:nvPr/>
        </p:nvGrpSpPr>
        <p:grpSpPr>
          <a:xfrm>
            <a:off x="3581400" y="1219200"/>
            <a:ext cx="387315" cy="387314"/>
            <a:chOff x="984285" y="3575086"/>
            <a:chExt cx="921338" cy="1073114"/>
          </a:xfrm>
        </p:grpSpPr>
        <p:sp>
          <p:nvSpPr>
            <p:cNvPr id="4975" name="Oval 4974"/>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6" name="Oval 4975"/>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7" name="Oval 4976"/>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8" name="Oval 4977"/>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9" name="Oval 4978"/>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0" name="Oval 4979"/>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1" name="Oval 4980"/>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2" name="Oval 4981"/>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3" name="Oval 4982"/>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4" name="Oval 4983"/>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5" name="Oval 4984"/>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6" name="Oval 4985"/>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7" name="Oval 4986"/>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8" name="Oval 4987"/>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9" name="Oval 4988"/>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0" name="Oval 4989"/>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5" name="Group 4990"/>
          <p:cNvGrpSpPr/>
          <p:nvPr/>
        </p:nvGrpSpPr>
        <p:grpSpPr>
          <a:xfrm>
            <a:off x="1689030" y="927028"/>
            <a:ext cx="387315" cy="387314"/>
            <a:chOff x="984285" y="3575086"/>
            <a:chExt cx="921338" cy="1073114"/>
          </a:xfrm>
        </p:grpSpPr>
        <p:sp>
          <p:nvSpPr>
            <p:cNvPr id="4992" name="Oval 499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3" name="Oval 499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4" name="Oval 499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5" name="Oval 499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6" name="Oval 499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7" name="Oval 499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8" name="Oval 499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9" name="Oval 499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0" name="Oval 499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1" name="Oval 500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2" name="Oval 500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3" name="Oval 500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4" name="Oval 500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5" name="Oval 500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6" name="Oval 500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7" name="Oval 500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03" name="Group 5007"/>
          <p:cNvGrpSpPr/>
          <p:nvPr/>
        </p:nvGrpSpPr>
        <p:grpSpPr>
          <a:xfrm>
            <a:off x="2743200" y="1676400"/>
            <a:ext cx="387315" cy="387314"/>
            <a:chOff x="984285" y="3575086"/>
            <a:chExt cx="921338" cy="1073114"/>
          </a:xfrm>
        </p:grpSpPr>
        <p:sp>
          <p:nvSpPr>
            <p:cNvPr id="5009" name="Oval 500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0" name="Oval 500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1" name="Oval 501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2" name="Oval 501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3" name="Oval 501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4" name="Oval 501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5" name="Oval 501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6" name="Oval 501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7" name="Oval 501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8" name="Oval 501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9" name="Oval 501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0" name="Oval 501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1" name="Oval 502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2" name="Oval 502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3" name="Oval 502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4" name="Oval 502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21" name="Group 5024"/>
          <p:cNvGrpSpPr/>
          <p:nvPr/>
        </p:nvGrpSpPr>
        <p:grpSpPr>
          <a:xfrm>
            <a:off x="8001000" y="3048000"/>
            <a:ext cx="387315" cy="387314"/>
            <a:chOff x="984285" y="3575086"/>
            <a:chExt cx="921338" cy="1073114"/>
          </a:xfrm>
        </p:grpSpPr>
        <p:sp>
          <p:nvSpPr>
            <p:cNvPr id="5026" name="Oval 502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7" name="Oval 502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8" name="Oval 502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9" name="Oval 502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0" name="Oval 502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1" name="Oval 503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2" name="Oval 503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3" name="Oval 503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4" name="Oval 503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5" name="Oval 503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6" name="Oval 503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7" name="Oval 503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8" name="Oval 503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9" name="Oval 503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0" name="Oval 503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1" name="Oval 504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39" name="Group 5041"/>
          <p:cNvGrpSpPr/>
          <p:nvPr/>
        </p:nvGrpSpPr>
        <p:grpSpPr>
          <a:xfrm>
            <a:off x="7931115" y="3511514"/>
            <a:ext cx="387315" cy="387314"/>
            <a:chOff x="984285" y="3575086"/>
            <a:chExt cx="921338" cy="1073114"/>
          </a:xfrm>
        </p:grpSpPr>
        <p:sp>
          <p:nvSpPr>
            <p:cNvPr id="5043" name="Oval 504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4" name="Oval 504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5" name="Oval 504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6" name="Oval 504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7" name="Oval 504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8" name="Oval 504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9" name="Oval 504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0" name="Oval 504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1" name="Oval 505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2" name="Oval 505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3" name="Oval 505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4" name="Oval 505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5" name="Oval 505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6" name="Oval 505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7" name="Oval 505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8" name="Oval 505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57" name="Group 5058"/>
          <p:cNvGrpSpPr/>
          <p:nvPr/>
        </p:nvGrpSpPr>
        <p:grpSpPr>
          <a:xfrm>
            <a:off x="8547030" y="3670228"/>
            <a:ext cx="387315" cy="387314"/>
            <a:chOff x="984285" y="3575086"/>
            <a:chExt cx="921338" cy="1073114"/>
          </a:xfrm>
        </p:grpSpPr>
        <p:sp>
          <p:nvSpPr>
            <p:cNvPr id="5060" name="Oval 505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1" name="Oval 506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2" name="Oval 506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3" name="Oval 506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4" name="Oval 506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5" name="Oval 506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6" name="Oval 506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7" name="Oval 506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8" name="Oval 506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9" name="Oval 506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0" name="Oval 506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1" name="Oval 507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2" name="Oval 507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3" name="Oval 507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4" name="Oval 507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5" name="Oval 507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75" name="Group 5075"/>
          <p:cNvGrpSpPr/>
          <p:nvPr/>
        </p:nvGrpSpPr>
        <p:grpSpPr>
          <a:xfrm>
            <a:off x="3048000" y="4343400"/>
            <a:ext cx="387315" cy="387314"/>
            <a:chOff x="984285" y="3575086"/>
            <a:chExt cx="921338" cy="1073114"/>
          </a:xfrm>
        </p:grpSpPr>
        <p:sp>
          <p:nvSpPr>
            <p:cNvPr id="5077" name="Oval 507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8" name="Oval 507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9" name="Oval 507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0" name="Oval 507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1" name="Oval 508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2" name="Oval 508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3" name="Oval 508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4" name="Oval 508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5" name="Oval 508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6" name="Oval 508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7" name="Oval 508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8" name="Oval 508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9" name="Oval 508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0" name="Oval 508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1" name="Oval 509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2" name="Oval 509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93" name="Group 5092"/>
          <p:cNvGrpSpPr/>
          <p:nvPr/>
        </p:nvGrpSpPr>
        <p:grpSpPr>
          <a:xfrm>
            <a:off x="6324600" y="3657600"/>
            <a:ext cx="387315" cy="387314"/>
            <a:chOff x="984285" y="3575086"/>
            <a:chExt cx="921338" cy="1073114"/>
          </a:xfrm>
        </p:grpSpPr>
        <p:sp>
          <p:nvSpPr>
            <p:cNvPr id="5094" name="Oval 509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5" name="Oval 509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6" name="Oval 509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7" name="Oval 509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8" name="Oval 509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9" name="Oval 509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0" name="Oval 509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1" name="Oval 510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2" name="Oval 510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3" name="Oval 510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4" name="Oval 510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5" name="Oval 510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6" name="Oval 510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7" name="Oval 510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8" name="Oval 510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9" name="Oval 510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11" name="Group 5109"/>
          <p:cNvGrpSpPr/>
          <p:nvPr/>
        </p:nvGrpSpPr>
        <p:grpSpPr>
          <a:xfrm>
            <a:off x="7556430" y="4279828"/>
            <a:ext cx="387315" cy="387314"/>
            <a:chOff x="984285" y="3575086"/>
            <a:chExt cx="921338" cy="1073114"/>
          </a:xfrm>
        </p:grpSpPr>
        <p:sp>
          <p:nvSpPr>
            <p:cNvPr id="5111" name="Oval 511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2" name="Oval 511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3" name="Oval 511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4" name="Oval 511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5" name="Oval 511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6" name="Oval 511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7" name="Oval 511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8" name="Oval 511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9" name="Oval 511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0" name="Oval 511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1" name="Oval 512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2" name="Oval 512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Oval 512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4" name="Oval 512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5" name="Oval 512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6" name="Oval 512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29" name="Group 5126"/>
          <p:cNvGrpSpPr/>
          <p:nvPr/>
        </p:nvGrpSpPr>
        <p:grpSpPr>
          <a:xfrm>
            <a:off x="381000" y="5791200"/>
            <a:ext cx="228600" cy="228600"/>
            <a:chOff x="2971800" y="3733800"/>
            <a:chExt cx="921338" cy="1073114"/>
          </a:xfrm>
        </p:grpSpPr>
        <p:sp>
          <p:nvSpPr>
            <p:cNvPr id="5128" name="Oval 51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9" name="Oval 51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0" name="Oval 51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1" name="Oval 51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2" name="Oval 51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3" name="Oval 51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4" name="Oval 51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5" name="Oval 51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6" name="Oval 51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7" name="Oval 51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8" name="Oval 51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9" name="Oval 51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0" name="Oval 51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1" name="Oval 51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2" name="Oval 51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3" name="Oval 51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4" name="Oval 51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47" name="Group 5144"/>
          <p:cNvGrpSpPr/>
          <p:nvPr/>
        </p:nvGrpSpPr>
        <p:grpSpPr>
          <a:xfrm>
            <a:off x="609600" y="5715000"/>
            <a:ext cx="228600" cy="228600"/>
            <a:chOff x="2971800" y="3733800"/>
            <a:chExt cx="921338" cy="1073114"/>
          </a:xfrm>
        </p:grpSpPr>
        <p:sp>
          <p:nvSpPr>
            <p:cNvPr id="5146" name="Oval 51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7" name="Oval 51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8" name="Oval 51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9" name="Oval 51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0" name="Oval 51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1" name="Oval 51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2" name="Oval 51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3" name="Oval 51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4" name="Oval 51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5" name="Oval 51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6" name="Oval 51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7" name="Oval 51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8" name="Oval 51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9" name="Oval 51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0" name="Oval 51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1" name="Oval 51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2" name="Oval 51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65" name="Group 5162"/>
          <p:cNvGrpSpPr/>
          <p:nvPr/>
        </p:nvGrpSpPr>
        <p:grpSpPr>
          <a:xfrm>
            <a:off x="533400" y="6019800"/>
            <a:ext cx="228600" cy="228600"/>
            <a:chOff x="2971800" y="3733800"/>
            <a:chExt cx="921338" cy="1073114"/>
          </a:xfrm>
        </p:grpSpPr>
        <p:sp>
          <p:nvSpPr>
            <p:cNvPr id="5164" name="Oval 51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5" name="Oval 51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6" name="Oval 51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7" name="Oval 51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8" name="Oval 51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9" name="Oval 51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0" name="Oval 51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1" name="Oval 51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2" name="Oval 51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3" name="Oval 51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4" name="Oval 51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5" name="Oval 51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6" name="Oval 51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7" name="Oval 51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8" name="Oval 51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9" name="Oval 51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0" name="Oval 51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83" name="Group 5180"/>
          <p:cNvGrpSpPr/>
          <p:nvPr/>
        </p:nvGrpSpPr>
        <p:grpSpPr>
          <a:xfrm>
            <a:off x="990600" y="152400"/>
            <a:ext cx="228600" cy="228600"/>
            <a:chOff x="2971800" y="3733800"/>
            <a:chExt cx="921338" cy="1073114"/>
          </a:xfrm>
        </p:grpSpPr>
        <p:sp>
          <p:nvSpPr>
            <p:cNvPr id="5182" name="Oval 51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3" name="Oval 51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4" name="Oval 51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5" name="Oval 51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6" name="Oval 51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7" name="Oval 51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8" name="Oval 51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9" name="Oval 51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0" name="Oval 51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1" name="Oval 51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2" name="Oval 51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3" name="Oval 51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4" name="Oval 51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5" name="Oval 51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6" name="Oval 51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7" name="Oval 51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8" name="Oval 51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01" name="Group 5198"/>
          <p:cNvGrpSpPr/>
          <p:nvPr/>
        </p:nvGrpSpPr>
        <p:grpSpPr>
          <a:xfrm>
            <a:off x="1143000" y="304800"/>
            <a:ext cx="228600" cy="228600"/>
            <a:chOff x="2971800" y="3733800"/>
            <a:chExt cx="921338" cy="1073114"/>
          </a:xfrm>
        </p:grpSpPr>
        <p:sp>
          <p:nvSpPr>
            <p:cNvPr id="5200" name="Oval 51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1" name="Oval 52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2" name="Oval 52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3" name="Oval 52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4" name="Oval 52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5" name="Oval 52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6" name="Oval 52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7" name="Oval 52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8" name="Oval 52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9" name="Oval 52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0" name="Oval 52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1" name="Oval 52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2" name="Oval 52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3" name="Oval 52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4" name="Oval 52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5" name="Oval 52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6" name="Oval 52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19" name="Group 5216"/>
          <p:cNvGrpSpPr/>
          <p:nvPr/>
        </p:nvGrpSpPr>
        <p:grpSpPr>
          <a:xfrm>
            <a:off x="8229600" y="152400"/>
            <a:ext cx="228600" cy="228600"/>
            <a:chOff x="2971800" y="3733800"/>
            <a:chExt cx="921338" cy="1073114"/>
          </a:xfrm>
        </p:grpSpPr>
        <p:sp>
          <p:nvSpPr>
            <p:cNvPr id="5218" name="Oval 52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9" name="Oval 52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0" name="Oval 52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1" name="Oval 52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2" name="Oval 52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3" name="Oval 52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4" name="Oval 52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5" name="Oval 52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6" name="Oval 52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7" name="Oval 52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8" name="Oval 52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9" name="Oval 52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0" name="Oval 52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1" name="Oval 52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2" name="Oval 52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3" name="Oval 52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4" name="Oval 52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37" name="Group 5234"/>
          <p:cNvGrpSpPr/>
          <p:nvPr/>
        </p:nvGrpSpPr>
        <p:grpSpPr>
          <a:xfrm>
            <a:off x="8382000" y="304800"/>
            <a:ext cx="228600" cy="228600"/>
            <a:chOff x="2971800" y="3733800"/>
            <a:chExt cx="921338" cy="1073114"/>
          </a:xfrm>
        </p:grpSpPr>
        <p:sp>
          <p:nvSpPr>
            <p:cNvPr id="5236" name="Oval 52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7" name="Oval 52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8" name="Oval 52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9" name="Oval 52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0" name="Oval 52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1" name="Oval 52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2" name="Oval 52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3" name="Oval 52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4" name="Oval 52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5" name="Oval 52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6" name="Oval 52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7" name="Oval 52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8" name="Oval 52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9" name="Oval 52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0" name="Oval 52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1" name="Oval 52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2" name="Oval 52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55" name="Group 5252"/>
          <p:cNvGrpSpPr/>
          <p:nvPr/>
        </p:nvGrpSpPr>
        <p:grpSpPr>
          <a:xfrm>
            <a:off x="8610600" y="228600"/>
            <a:ext cx="228600" cy="228600"/>
            <a:chOff x="2971800" y="3733800"/>
            <a:chExt cx="921338" cy="1073114"/>
          </a:xfrm>
        </p:grpSpPr>
        <p:sp>
          <p:nvSpPr>
            <p:cNvPr id="5254" name="Oval 52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5" name="Oval 52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6" name="Oval 52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7" name="Oval 52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8" name="Oval 52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9" name="Oval 52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0" name="Oval 52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1" name="Oval 52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2" name="Oval 52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3" name="Oval 52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4" name="Oval 52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5" name="Oval 52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6" name="Oval 52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7" name="Oval 52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8" name="Oval 52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9" name="Oval 52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0" name="Oval 52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73" name="Group 5270"/>
          <p:cNvGrpSpPr/>
          <p:nvPr/>
        </p:nvGrpSpPr>
        <p:grpSpPr>
          <a:xfrm>
            <a:off x="8534400" y="533400"/>
            <a:ext cx="228600" cy="228600"/>
            <a:chOff x="2971800" y="3733800"/>
            <a:chExt cx="921338" cy="1073114"/>
          </a:xfrm>
        </p:grpSpPr>
        <p:sp>
          <p:nvSpPr>
            <p:cNvPr id="5272" name="Oval 52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3" name="Oval 52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4" name="Oval 52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5" name="Oval 52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6" name="Oval 52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7" name="Oval 52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8" name="Oval 52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9" name="Oval 52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0" name="Oval 52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1" name="Oval 52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2" name="Oval 52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3" name="Oval 52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4" name="Oval 52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5" name="Oval 52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6" name="Oval 52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7" name="Oval 52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8" name="Oval 52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91" name="Group 5288"/>
          <p:cNvGrpSpPr/>
          <p:nvPr/>
        </p:nvGrpSpPr>
        <p:grpSpPr>
          <a:xfrm>
            <a:off x="8305800" y="533400"/>
            <a:ext cx="228600" cy="228600"/>
            <a:chOff x="2971800" y="3733800"/>
            <a:chExt cx="921338" cy="1073114"/>
          </a:xfrm>
        </p:grpSpPr>
        <p:sp>
          <p:nvSpPr>
            <p:cNvPr id="5290" name="Oval 52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1" name="Oval 52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2" name="Oval 52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3" name="Oval 52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4" name="Oval 52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5" name="Oval 52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6" name="Oval 52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7" name="Oval 52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8" name="Oval 52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9" name="Oval 52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0" name="Oval 52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1" name="Oval 53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2" name="Oval 53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3" name="Oval 53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4" name="Oval 53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5" name="Oval 53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6" name="Oval 53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09" name="Group 5306"/>
          <p:cNvGrpSpPr/>
          <p:nvPr/>
        </p:nvGrpSpPr>
        <p:grpSpPr>
          <a:xfrm>
            <a:off x="304800" y="3429000"/>
            <a:ext cx="228600" cy="228600"/>
            <a:chOff x="2971800" y="3733800"/>
            <a:chExt cx="921338" cy="1073114"/>
          </a:xfrm>
        </p:grpSpPr>
        <p:sp>
          <p:nvSpPr>
            <p:cNvPr id="5308" name="Oval 53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9" name="Oval 53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0" name="Oval 53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1" name="Oval 53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2" name="Oval 53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3" name="Oval 53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4" name="Oval 53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5" name="Oval 53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6" name="Oval 53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7" name="Oval 53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8" name="Oval 53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9" name="Oval 53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0" name="Oval 53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1" name="Oval 53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2" name="Oval 53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3" name="Oval 53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4" name="Oval 53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27" name="Group 5324"/>
          <p:cNvGrpSpPr/>
          <p:nvPr/>
        </p:nvGrpSpPr>
        <p:grpSpPr>
          <a:xfrm>
            <a:off x="457200" y="3581400"/>
            <a:ext cx="228600" cy="228600"/>
            <a:chOff x="2971800" y="3733800"/>
            <a:chExt cx="921338" cy="1073114"/>
          </a:xfrm>
        </p:grpSpPr>
        <p:sp>
          <p:nvSpPr>
            <p:cNvPr id="5326" name="Oval 53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7" name="Oval 53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8" name="Oval 53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9" name="Oval 53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0" name="Oval 53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1" name="Oval 53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2" name="Oval 53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3" name="Oval 53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4" name="Oval 53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5" name="Oval 53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6" name="Oval 53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7" name="Oval 53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8" name="Oval 53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9" name="Oval 53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0" name="Oval 53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1" name="Oval 53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2" name="Oval 53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45" name="Group 5342"/>
          <p:cNvGrpSpPr/>
          <p:nvPr/>
        </p:nvGrpSpPr>
        <p:grpSpPr>
          <a:xfrm>
            <a:off x="609600" y="3810000"/>
            <a:ext cx="228600" cy="228600"/>
            <a:chOff x="2971800" y="3733800"/>
            <a:chExt cx="921338" cy="1073114"/>
          </a:xfrm>
        </p:grpSpPr>
        <p:sp>
          <p:nvSpPr>
            <p:cNvPr id="5344" name="Oval 53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5" name="Oval 53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6" name="Oval 53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7" name="Oval 53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8" name="Oval 53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9" name="Oval 53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0" name="Oval 53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1" name="Oval 53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2" name="Oval 53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3" name="Oval 53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4" name="Oval 53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5" name="Oval 53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6" name="Oval 53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7" name="Oval 53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8" name="Oval 53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9" name="Oval 53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0" name="Oval 53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63" name="Group 5360"/>
          <p:cNvGrpSpPr/>
          <p:nvPr/>
        </p:nvGrpSpPr>
        <p:grpSpPr>
          <a:xfrm>
            <a:off x="2362200" y="5029200"/>
            <a:ext cx="387315" cy="387314"/>
            <a:chOff x="984285" y="3575086"/>
            <a:chExt cx="921338" cy="1073114"/>
          </a:xfrm>
        </p:grpSpPr>
        <p:sp>
          <p:nvSpPr>
            <p:cNvPr id="5362" name="Oval 536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3" name="Oval 536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4" name="Oval 536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5" name="Oval 536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6" name="Oval 536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7" name="Oval 536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8" name="Oval 536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9" name="Oval 536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0" name="Oval 536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1" name="Oval 537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2" name="Oval 537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3" name="Oval 537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4" name="Oval 537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5" name="Oval 537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6" name="Oval 537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7" name="Oval 537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81" name="Group 5377"/>
          <p:cNvGrpSpPr/>
          <p:nvPr/>
        </p:nvGrpSpPr>
        <p:grpSpPr>
          <a:xfrm>
            <a:off x="2292315" y="5492714"/>
            <a:ext cx="387315" cy="387314"/>
            <a:chOff x="984285" y="3575086"/>
            <a:chExt cx="921338" cy="1073114"/>
          </a:xfrm>
        </p:grpSpPr>
        <p:sp>
          <p:nvSpPr>
            <p:cNvPr id="5379" name="Oval 537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0" name="Oval 537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1" name="Oval 538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2" name="Oval 538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3" name="Oval 538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4" name="Oval 538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5" name="Oval 538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6" name="Oval 538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7" name="Oval 538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8" name="Oval 538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9" name="Oval 538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0" name="Oval 538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1" name="Oval 539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2" name="Oval 539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3" name="Oval 539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4" name="Oval 539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99" name="Group 5394"/>
          <p:cNvGrpSpPr/>
          <p:nvPr/>
        </p:nvGrpSpPr>
        <p:grpSpPr>
          <a:xfrm>
            <a:off x="7391400" y="228600"/>
            <a:ext cx="387315" cy="387314"/>
            <a:chOff x="984285" y="3575086"/>
            <a:chExt cx="921338" cy="1073114"/>
          </a:xfrm>
        </p:grpSpPr>
        <p:sp>
          <p:nvSpPr>
            <p:cNvPr id="5396" name="Oval 539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7" name="Oval 539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8" name="Oval 539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9" name="Oval 539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0" name="Oval 539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1" name="Oval 540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2" name="Oval 540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3" name="Oval 540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4" name="Oval 540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5" name="Oval 540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6" name="Oval 540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7" name="Oval 540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8" name="Oval 540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9" name="Oval 540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0" name="Oval 540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1" name="Oval 541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17" name="Group 5411"/>
          <p:cNvGrpSpPr/>
          <p:nvPr/>
        </p:nvGrpSpPr>
        <p:grpSpPr>
          <a:xfrm>
            <a:off x="2520915" y="3968714"/>
            <a:ext cx="387315" cy="387314"/>
            <a:chOff x="984285" y="3575086"/>
            <a:chExt cx="921338" cy="1073114"/>
          </a:xfrm>
        </p:grpSpPr>
        <p:sp>
          <p:nvSpPr>
            <p:cNvPr id="5413" name="Oval 541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4" name="Oval 541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5" name="Oval 541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6" name="Oval 541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7" name="Oval 541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8" name="Oval 541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9" name="Oval 541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0" name="Oval 541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1" name="Oval 542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2" name="Oval 542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3" name="Oval 542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4" name="Oval 542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5" name="Oval 542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6" name="Oval 542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7" name="Oval 542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8" name="Oval 542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35" name="Group 5428"/>
          <p:cNvGrpSpPr/>
          <p:nvPr/>
        </p:nvGrpSpPr>
        <p:grpSpPr>
          <a:xfrm>
            <a:off x="8140770" y="1981200"/>
            <a:ext cx="387315" cy="387314"/>
            <a:chOff x="984285" y="3575086"/>
            <a:chExt cx="921338" cy="1073114"/>
          </a:xfrm>
        </p:grpSpPr>
        <p:sp>
          <p:nvSpPr>
            <p:cNvPr id="5430" name="Oval 542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1" name="Oval 543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2" name="Oval 543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3" name="Oval 543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4" name="Oval 543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5" name="Oval 543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6" name="Oval 543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7" name="Oval 543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8" name="Oval 543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9" name="Oval 543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0" name="Oval 543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1" name="Oval 544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2" name="Oval 544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3" name="Oval 544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4" name="Oval 544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5" name="Oval 544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53" name="Group 5445"/>
          <p:cNvGrpSpPr/>
          <p:nvPr/>
        </p:nvGrpSpPr>
        <p:grpSpPr>
          <a:xfrm>
            <a:off x="8756685" y="2139914"/>
            <a:ext cx="387315" cy="387314"/>
            <a:chOff x="984285" y="3575086"/>
            <a:chExt cx="921338" cy="1073114"/>
          </a:xfrm>
        </p:grpSpPr>
        <p:sp>
          <p:nvSpPr>
            <p:cNvPr id="5447" name="Oval 544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8" name="Oval 544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9" name="Oval 544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0" name="Oval 544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1" name="Oval 545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2" name="Oval 545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3" name="Oval 545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4" name="Oval 545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5" name="Oval 545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6" name="Oval 545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7" name="Oval 545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8" name="Oval 545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9" name="Oval 545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0" name="Oval 545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1" name="Oval 546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2" name="Oval 546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71" name="Group 5462"/>
          <p:cNvGrpSpPr/>
          <p:nvPr/>
        </p:nvGrpSpPr>
        <p:grpSpPr>
          <a:xfrm>
            <a:off x="8451885" y="2444714"/>
            <a:ext cx="387315" cy="387314"/>
            <a:chOff x="984285" y="3575086"/>
            <a:chExt cx="921338" cy="1073114"/>
          </a:xfrm>
        </p:grpSpPr>
        <p:sp>
          <p:nvSpPr>
            <p:cNvPr id="5464" name="Oval 546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5" name="Oval 546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6" name="Oval 546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7" name="Oval 546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8" name="Oval 546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9" name="Oval 546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0" name="Oval 546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1" name="Oval 547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2" name="Oval 547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3" name="Oval 547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4" name="Oval 547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5" name="Oval 547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6" name="Oval 547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7" name="Oval 547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8" name="Oval 547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9" name="Oval 547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89" name="Group 5479"/>
          <p:cNvGrpSpPr/>
          <p:nvPr/>
        </p:nvGrpSpPr>
        <p:grpSpPr>
          <a:xfrm>
            <a:off x="990600" y="5257800"/>
            <a:ext cx="228600" cy="228600"/>
            <a:chOff x="2971800" y="3733800"/>
            <a:chExt cx="921338" cy="1073114"/>
          </a:xfrm>
        </p:grpSpPr>
        <p:sp>
          <p:nvSpPr>
            <p:cNvPr id="5481" name="Oval 548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2" name="Oval 548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3" name="Oval 548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4" name="Oval 548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5" name="Oval 548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6" name="Oval 548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7" name="Oval 548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8" name="Oval 548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9" name="Oval 548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0" name="Oval 548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1" name="Oval 549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2" name="Oval 549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3" name="Oval 549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4" name="Oval 549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5" name="Oval 549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6" name="Oval 549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7" name="Oval 549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07" name="Group 5497"/>
          <p:cNvGrpSpPr/>
          <p:nvPr/>
        </p:nvGrpSpPr>
        <p:grpSpPr>
          <a:xfrm>
            <a:off x="1143000" y="5410200"/>
            <a:ext cx="228600" cy="228600"/>
            <a:chOff x="2971800" y="3733800"/>
            <a:chExt cx="921338" cy="1073114"/>
          </a:xfrm>
        </p:grpSpPr>
        <p:sp>
          <p:nvSpPr>
            <p:cNvPr id="5499" name="Oval 549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0" name="Oval 549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1" name="Oval 550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2" name="Oval 550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3" name="Oval 550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4" name="Oval 550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5" name="Oval 550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6" name="Oval 550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7" name="Oval 550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8" name="Oval 550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9" name="Oval 550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0" name="Oval 550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1" name="Oval 551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2" name="Oval 551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3" name="Oval 551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4" name="Oval 551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5" name="Oval 551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25" name="Group 5515"/>
          <p:cNvGrpSpPr/>
          <p:nvPr/>
        </p:nvGrpSpPr>
        <p:grpSpPr>
          <a:xfrm>
            <a:off x="1295400" y="5638800"/>
            <a:ext cx="228600" cy="228600"/>
            <a:chOff x="2971800" y="3733800"/>
            <a:chExt cx="921338" cy="1073114"/>
          </a:xfrm>
        </p:grpSpPr>
        <p:sp>
          <p:nvSpPr>
            <p:cNvPr id="5517" name="Oval 551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8" name="Oval 551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9" name="Oval 551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0" name="Oval 551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1" name="Oval 552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2" name="Oval 552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3" name="Oval 552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4" name="Oval 552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5" name="Oval 552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6" name="Oval 552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7" name="Oval 552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8" name="Oval 552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9" name="Oval 552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0" name="Oval 552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1" name="Oval 553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2" name="Oval 553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3" name="Oval 553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43" name="Group 5533"/>
          <p:cNvGrpSpPr/>
          <p:nvPr/>
        </p:nvGrpSpPr>
        <p:grpSpPr>
          <a:xfrm>
            <a:off x="838200" y="5715000"/>
            <a:ext cx="228600" cy="228600"/>
            <a:chOff x="2971800" y="3733800"/>
            <a:chExt cx="921338" cy="1073114"/>
          </a:xfrm>
        </p:grpSpPr>
        <p:sp>
          <p:nvSpPr>
            <p:cNvPr id="5535" name="Oval 553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6" name="Oval 553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7" name="Oval 553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8" name="Oval 553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9" name="Oval 553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0" name="Oval 553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1" name="Oval 554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2" name="Oval 554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3" name="Oval 554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4" name="Oval 554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5" name="Oval 554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6" name="Oval 554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7" name="Oval 554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8" name="Oval 554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9" name="Oval 554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0" name="Oval 554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1" name="Oval 555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61" name="Group 5551"/>
          <p:cNvGrpSpPr/>
          <p:nvPr/>
        </p:nvGrpSpPr>
        <p:grpSpPr>
          <a:xfrm>
            <a:off x="990600" y="5943600"/>
            <a:ext cx="228600" cy="228600"/>
            <a:chOff x="2971800" y="3733800"/>
            <a:chExt cx="921338" cy="1073114"/>
          </a:xfrm>
        </p:grpSpPr>
        <p:sp>
          <p:nvSpPr>
            <p:cNvPr id="5553" name="Oval 555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4" name="Oval 555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5" name="Oval 555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6" name="Oval 555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7" name="Oval 555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8" name="Oval 555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9" name="Oval 555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0" name="Oval 555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1" name="Oval 556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2" name="Oval 556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3" name="Oval 556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4" name="Oval 556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5" name="Oval 556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6" name="Oval 556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7" name="Oval 556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8" name="Oval 556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9" name="Oval 556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79" name="Group 5569"/>
          <p:cNvGrpSpPr/>
          <p:nvPr/>
        </p:nvGrpSpPr>
        <p:grpSpPr>
          <a:xfrm>
            <a:off x="1219200" y="6324600"/>
            <a:ext cx="228600" cy="228600"/>
            <a:chOff x="2971800" y="3733800"/>
            <a:chExt cx="921338" cy="1073114"/>
          </a:xfrm>
        </p:grpSpPr>
        <p:sp>
          <p:nvSpPr>
            <p:cNvPr id="5571" name="Oval 557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2" name="Oval 557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3" name="Oval 557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4" name="Oval 557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5" name="Oval 557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6" name="Oval 557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7" name="Oval 557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8" name="Oval 557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9" name="Oval 557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0" name="Oval 557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1" name="Oval 558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2" name="Oval 558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3" name="Oval 558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4" name="Oval 558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5" name="Oval 558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6" name="Oval 558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7" name="Oval 558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97" name="Group 5587"/>
          <p:cNvGrpSpPr/>
          <p:nvPr/>
        </p:nvGrpSpPr>
        <p:grpSpPr>
          <a:xfrm>
            <a:off x="1371600" y="6477000"/>
            <a:ext cx="228600" cy="228600"/>
            <a:chOff x="2971800" y="3733800"/>
            <a:chExt cx="921338" cy="1073114"/>
          </a:xfrm>
        </p:grpSpPr>
        <p:sp>
          <p:nvSpPr>
            <p:cNvPr id="5589" name="Oval 558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0" name="Oval 558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1" name="Oval 559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2" name="Oval 559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3" name="Oval 559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4" name="Oval 559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5" name="Oval 559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6" name="Oval 559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7" name="Oval 559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8" name="Oval 559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9" name="Oval 559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0" name="Oval 559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1" name="Oval 560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2" name="Oval 560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3" name="Oval 560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4" name="Oval 560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5" name="Oval 560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15" name="Group 5605"/>
          <p:cNvGrpSpPr/>
          <p:nvPr/>
        </p:nvGrpSpPr>
        <p:grpSpPr>
          <a:xfrm>
            <a:off x="457200" y="152400"/>
            <a:ext cx="228600" cy="228600"/>
            <a:chOff x="2971800" y="3733800"/>
            <a:chExt cx="921338" cy="1073114"/>
          </a:xfrm>
        </p:grpSpPr>
        <p:sp>
          <p:nvSpPr>
            <p:cNvPr id="5607" name="Oval 560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8" name="Oval 560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9" name="Oval 560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0" name="Oval 560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1" name="Oval 561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2" name="Oval 561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3" name="Oval 561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4" name="Oval 561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5" name="Oval 561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6" name="Oval 561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7" name="Oval 561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8" name="Oval 561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9" name="Oval 561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0" name="Oval 561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1" name="Oval 562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2" name="Oval 562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3" name="Oval 562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33" name="Group 5623"/>
          <p:cNvGrpSpPr/>
          <p:nvPr/>
        </p:nvGrpSpPr>
        <p:grpSpPr>
          <a:xfrm>
            <a:off x="609600" y="304800"/>
            <a:ext cx="228600" cy="228600"/>
            <a:chOff x="2971800" y="3733800"/>
            <a:chExt cx="921338" cy="1073114"/>
          </a:xfrm>
        </p:grpSpPr>
        <p:sp>
          <p:nvSpPr>
            <p:cNvPr id="5625" name="Oval 562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6" name="Oval 562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7" name="Oval 562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8" name="Oval 562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9" name="Oval 562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0" name="Oval 562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1" name="Oval 563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2" name="Oval 563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3" name="Oval 563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4" name="Oval 563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5" name="Oval 563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6" name="Oval 563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7" name="Oval 563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8" name="Oval 563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9" name="Oval 563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0" name="Oval 563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1" name="Oval 564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51" name="Group 5641"/>
          <p:cNvGrpSpPr/>
          <p:nvPr/>
        </p:nvGrpSpPr>
        <p:grpSpPr>
          <a:xfrm>
            <a:off x="1066800" y="914400"/>
            <a:ext cx="228600" cy="228600"/>
            <a:chOff x="2971800" y="3733800"/>
            <a:chExt cx="921338" cy="1073114"/>
          </a:xfrm>
        </p:grpSpPr>
        <p:sp>
          <p:nvSpPr>
            <p:cNvPr id="5643" name="Oval 564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4" name="Oval 564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5" name="Oval 564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6" name="Oval 564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7" name="Oval 564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8" name="Oval 564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9" name="Oval 564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0" name="Oval 564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1" name="Oval 565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2" name="Oval 565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3" name="Oval 565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4" name="Oval 565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5" name="Oval 565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6" name="Oval 565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7" name="Oval 565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8" name="Oval 565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9" name="Oval 565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69" name="Group 5659"/>
          <p:cNvGrpSpPr/>
          <p:nvPr/>
        </p:nvGrpSpPr>
        <p:grpSpPr>
          <a:xfrm>
            <a:off x="304800" y="609600"/>
            <a:ext cx="228600" cy="228600"/>
            <a:chOff x="2971800" y="3733800"/>
            <a:chExt cx="921338" cy="1073114"/>
          </a:xfrm>
        </p:grpSpPr>
        <p:sp>
          <p:nvSpPr>
            <p:cNvPr id="5661" name="Oval 566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2" name="Oval 566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3" name="Oval 566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4" name="Oval 566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5" name="Oval 566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6" name="Oval 566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7" name="Oval 566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8" name="Oval 566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9" name="Oval 566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0" name="Oval 566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1" name="Oval 567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2" name="Oval 567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3" name="Oval 567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4" name="Oval 567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5" name="Oval 567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6" name="Oval 567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7" name="Oval 567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87" name="Group 5677"/>
          <p:cNvGrpSpPr/>
          <p:nvPr/>
        </p:nvGrpSpPr>
        <p:grpSpPr>
          <a:xfrm>
            <a:off x="457200" y="838200"/>
            <a:ext cx="228600" cy="228600"/>
            <a:chOff x="2971800" y="3733800"/>
            <a:chExt cx="921338" cy="1073114"/>
          </a:xfrm>
        </p:grpSpPr>
        <p:sp>
          <p:nvSpPr>
            <p:cNvPr id="5679" name="Oval 567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0" name="Oval 567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1" name="Oval 568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2" name="Oval 568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3" name="Oval 568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4" name="Oval 568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5" name="Oval 568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6" name="Oval 568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7" name="Oval 568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8" name="Oval 568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9" name="Oval 568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0" name="Oval 568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1" name="Oval 569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2" name="Oval 569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3" name="Oval 569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4" name="Oval 569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5" name="Oval 569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05" name="Group 5695"/>
          <p:cNvGrpSpPr/>
          <p:nvPr/>
        </p:nvGrpSpPr>
        <p:grpSpPr>
          <a:xfrm>
            <a:off x="685800" y="1219200"/>
            <a:ext cx="228600" cy="228600"/>
            <a:chOff x="2971800" y="3733800"/>
            <a:chExt cx="921338" cy="1073114"/>
          </a:xfrm>
        </p:grpSpPr>
        <p:sp>
          <p:nvSpPr>
            <p:cNvPr id="5697" name="Oval 569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8" name="Oval 569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9" name="Oval 569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0" name="Oval 569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1" name="Oval 570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2" name="Oval 570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3" name="Oval 570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4" name="Oval 570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5" name="Oval 570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6" name="Oval 570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7" name="Oval 570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8" name="Oval 570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9" name="Oval 570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0" name="Oval 570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1" name="Oval 571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2" name="Oval 571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3" name="Oval 571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23" name="Group 5713"/>
          <p:cNvGrpSpPr/>
          <p:nvPr/>
        </p:nvGrpSpPr>
        <p:grpSpPr>
          <a:xfrm>
            <a:off x="838200" y="1371600"/>
            <a:ext cx="228600" cy="228600"/>
            <a:chOff x="2971800" y="3733800"/>
            <a:chExt cx="921338" cy="1073114"/>
          </a:xfrm>
        </p:grpSpPr>
        <p:sp>
          <p:nvSpPr>
            <p:cNvPr id="5715" name="Oval 571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6" name="Oval 571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7" name="Oval 571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8" name="Oval 571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9" name="Oval 571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0" name="Oval 571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1" name="Oval 572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2" name="Oval 572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3" name="Oval 572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4" name="Oval 572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5" name="Oval 572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6" name="Oval 572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7" name="Oval 572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8" name="Oval 572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9" name="Oval 572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0" name="Oval 572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1" name="Oval 573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41" name="Group 5731"/>
          <p:cNvGrpSpPr/>
          <p:nvPr/>
        </p:nvGrpSpPr>
        <p:grpSpPr>
          <a:xfrm>
            <a:off x="3962400" y="304800"/>
            <a:ext cx="228600" cy="228600"/>
            <a:chOff x="2971800" y="3733800"/>
            <a:chExt cx="921338" cy="1073114"/>
          </a:xfrm>
        </p:grpSpPr>
        <p:sp>
          <p:nvSpPr>
            <p:cNvPr id="5733" name="Oval 573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4" name="Oval 573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5" name="Oval 573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6" name="Oval 573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7" name="Oval 573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8" name="Oval 573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9" name="Oval 573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0" name="Oval 573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1" name="Oval 574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2" name="Oval 574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3" name="Oval 574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4" name="Oval 574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5" name="Oval 574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6" name="Oval 574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7" name="Oval 574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8" name="Oval 574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9" name="Oval 574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59" name="Group 5749"/>
          <p:cNvGrpSpPr/>
          <p:nvPr/>
        </p:nvGrpSpPr>
        <p:grpSpPr>
          <a:xfrm>
            <a:off x="3429000" y="228600"/>
            <a:ext cx="228600" cy="228600"/>
            <a:chOff x="2971800" y="3733800"/>
            <a:chExt cx="921338" cy="1073114"/>
          </a:xfrm>
        </p:grpSpPr>
        <p:sp>
          <p:nvSpPr>
            <p:cNvPr id="5751" name="Oval 575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2" name="Oval 575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3" name="Oval 575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4" name="Oval 575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5" name="Oval 575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6" name="Oval 575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7" name="Oval 575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8" name="Oval 575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9" name="Oval 575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0" name="Oval 575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1" name="Oval 576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2" name="Oval 576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3" name="Oval 576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4" name="Oval 576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5" name="Oval 576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6" name="Oval 576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7" name="Oval 576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77" name="Group 5767"/>
          <p:cNvGrpSpPr/>
          <p:nvPr/>
        </p:nvGrpSpPr>
        <p:grpSpPr>
          <a:xfrm>
            <a:off x="3581400" y="457200"/>
            <a:ext cx="228600" cy="228600"/>
            <a:chOff x="2971800" y="3733800"/>
            <a:chExt cx="921338" cy="1073114"/>
          </a:xfrm>
        </p:grpSpPr>
        <p:sp>
          <p:nvSpPr>
            <p:cNvPr id="5769" name="Oval 576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0" name="Oval 576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1" name="Oval 577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2" name="Oval 577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3" name="Oval 577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4" name="Oval 577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5" name="Oval 577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6" name="Oval 577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7" name="Oval 577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8" name="Oval 577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9" name="Oval 577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0" name="Oval 577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1" name="Oval 578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2" name="Oval 578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3" name="Oval 578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4" name="Oval 578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5" name="Oval 578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95" name="Group 5785"/>
          <p:cNvGrpSpPr/>
          <p:nvPr/>
        </p:nvGrpSpPr>
        <p:grpSpPr>
          <a:xfrm>
            <a:off x="2590800" y="1295400"/>
            <a:ext cx="228600" cy="228600"/>
            <a:chOff x="2971800" y="3733800"/>
            <a:chExt cx="921338" cy="1073114"/>
          </a:xfrm>
        </p:grpSpPr>
        <p:sp>
          <p:nvSpPr>
            <p:cNvPr id="5787" name="Oval 578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8" name="Oval 578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9" name="Oval 578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0" name="Oval 578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1" name="Oval 579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2" name="Oval 579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3" name="Oval 579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4" name="Oval 579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5" name="Oval 579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6" name="Oval 579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7" name="Oval 579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8" name="Oval 579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9" name="Oval 579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0" name="Oval 579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1" name="Oval 580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2" name="Oval 580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3" name="Oval 580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13" name="Group 5803"/>
          <p:cNvGrpSpPr/>
          <p:nvPr/>
        </p:nvGrpSpPr>
        <p:grpSpPr>
          <a:xfrm>
            <a:off x="3200400" y="1219200"/>
            <a:ext cx="228600" cy="228600"/>
            <a:chOff x="2971800" y="3733800"/>
            <a:chExt cx="921338" cy="1073114"/>
          </a:xfrm>
        </p:grpSpPr>
        <p:sp>
          <p:nvSpPr>
            <p:cNvPr id="5805" name="Oval 580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6" name="Oval 580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7" name="Oval 580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8" name="Oval 580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9" name="Oval 580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0" name="Oval 580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1" name="Oval 581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2" name="Oval 581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3" name="Oval 581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4" name="Oval 581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5" name="Oval 581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6" name="Oval 581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7" name="Oval 581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8" name="Oval 581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9" name="Oval 581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0" name="Oval 581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1" name="Oval 582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31" name="Group 5821"/>
          <p:cNvGrpSpPr/>
          <p:nvPr/>
        </p:nvGrpSpPr>
        <p:grpSpPr>
          <a:xfrm>
            <a:off x="8001000" y="4876800"/>
            <a:ext cx="228600" cy="228600"/>
            <a:chOff x="2971800" y="3733800"/>
            <a:chExt cx="921338" cy="1073114"/>
          </a:xfrm>
        </p:grpSpPr>
        <p:sp>
          <p:nvSpPr>
            <p:cNvPr id="5823" name="Oval 582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4" name="Oval 582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5" name="Oval 582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6" name="Oval 582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7" name="Oval 582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8" name="Oval 582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9" name="Oval 582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0" name="Oval 582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1" name="Oval 583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2" name="Oval 583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3" name="Oval 583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4" name="Oval 583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5" name="Oval 583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6" name="Oval 583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7" name="Oval 583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8" name="Oval 583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9" name="Oval 583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49" name="Group 5839"/>
          <p:cNvGrpSpPr/>
          <p:nvPr/>
        </p:nvGrpSpPr>
        <p:grpSpPr>
          <a:xfrm>
            <a:off x="8610600" y="4800600"/>
            <a:ext cx="228600" cy="228600"/>
            <a:chOff x="2971800" y="3733800"/>
            <a:chExt cx="921338" cy="1073114"/>
          </a:xfrm>
        </p:grpSpPr>
        <p:sp>
          <p:nvSpPr>
            <p:cNvPr id="5841" name="Oval 584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2" name="Oval 584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3" name="Oval 584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4" name="Oval 584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5" name="Oval 584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6" name="Oval 584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7" name="Oval 584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8" name="Oval 584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9" name="Oval 584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0" name="Oval 584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1" name="Oval 585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2" name="Oval 585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3" name="Oval 585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4" name="Oval 585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5" name="Oval 585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6" name="Oval 585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7" name="Oval 585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66" name="Group 5857"/>
          <p:cNvGrpSpPr/>
          <p:nvPr/>
        </p:nvGrpSpPr>
        <p:grpSpPr>
          <a:xfrm>
            <a:off x="1371600" y="3048000"/>
            <a:ext cx="228600" cy="228600"/>
            <a:chOff x="2971800" y="3733800"/>
            <a:chExt cx="921338" cy="1073114"/>
          </a:xfrm>
        </p:grpSpPr>
        <p:sp>
          <p:nvSpPr>
            <p:cNvPr id="5859" name="Oval 585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0" name="Oval 585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1" name="Oval 586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2" name="Oval 586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3" name="Oval 586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4" name="Oval 586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5" name="Oval 586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6" name="Oval 586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7" name="Oval 586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8" name="Oval 586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9" name="Oval 586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0" name="Oval 586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1" name="Oval 587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2" name="Oval 587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3" name="Oval 587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4" name="Oval 587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5" name="Oval 587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83" name="Group 5875"/>
          <p:cNvGrpSpPr/>
          <p:nvPr/>
        </p:nvGrpSpPr>
        <p:grpSpPr>
          <a:xfrm>
            <a:off x="1981200" y="2971800"/>
            <a:ext cx="228600" cy="228600"/>
            <a:chOff x="2971800" y="3733800"/>
            <a:chExt cx="921338" cy="1073114"/>
          </a:xfrm>
        </p:grpSpPr>
        <p:sp>
          <p:nvSpPr>
            <p:cNvPr id="5877" name="Oval 587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8" name="Oval 587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9" name="Oval 587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0" name="Oval 587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1" name="Oval 588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2" name="Oval 588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3" name="Oval 588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4" name="Oval 588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5" name="Oval 588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6" name="Oval 588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7" name="Oval 588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8" name="Oval 588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9" name="Oval 588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0" name="Oval 588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1" name="Oval 589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2" name="Oval 589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3" name="Oval 589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00" name="Group 5893"/>
          <p:cNvGrpSpPr/>
          <p:nvPr/>
        </p:nvGrpSpPr>
        <p:grpSpPr>
          <a:xfrm>
            <a:off x="1828800" y="6248400"/>
            <a:ext cx="228600" cy="228600"/>
            <a:chOff x="2971800" y="3733800"/>
            <a:chExt cx="921338" cy="1073114"/>
          </a:xfrm>
        </p:grpSpPr>
        <p:sp>
          <p:nvSpPr>
            <p:cNvPr id="5895" name="Oval 589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6" name="Oval 589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7" name="Oval 589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8" name="Oval 589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9" name="Oval 589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0" name="Oval 589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1" name="Oval 590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2" name="Oval 590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3" name="Oval 590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4" name="Oval 590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5" name="Oval 590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6" name="Oval 590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7" name="Oval 590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8" name="Oval 590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9" name="Oval 590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0" name="Oval 590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1" name="Oval 591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17" name="Group 5911"/>
          <p:cNvGrpSpPr/>
          <p:nvPr/>
        </p:nvGrpSpPr>
        <p:grpSpPr>
          <a:xfrm>
            <a:off x="2438400" y="6172200"/>
            <a:ext cx="228600" cy="228600"/>
            <a:chOff x="2971800" y="3733800"/>
            <a:chExt cx="921338" cy="1073114"/>
          </a:xfrm>
        </p:grpSpPr>
        <p:sp>
          <p:nvSpPr>
            <p:cNvPr id="5913" name="Oval 591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4" name="Oval 591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5" name="Oval 591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6" name="Oval 591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7" name="Oval 591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8" name="Oval 591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9" name="Oval 591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0" name="Oval 591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1" name="Oval 592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2" name="Oval 592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3" name="Oval 592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4" name="Oval 592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5" name="Oval 592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6" name="Oval 592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7" name="Oval 592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8" name="Oval 592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9" name="Oval 592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34" name="Group 5929"/>
          <p:cNvGrpSpPr/>
          <p:nvPr/>
        </p:nvGrpSpPr>
        <p:grpSpPr>
          <a:xfrm>
            <a:off x="6019800" y="5334000"/>
            <a:ext cx="228600" cy="228600"/>
            <a:chOff x="2971800" y="3733800"/>
            <a:chExt cx="921338" cy="1073114"/>
          </a:xfrm>
        </p:grpSpPr>
        <p:sp>
          <p:nvSpPr>
            <p:cNvPr id="5931" name="Oval 593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2" name="Oval 593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3" name="Oval 593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4" name="Oval 593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5" name="Oval 593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6" name="Oval 593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7" name="Oval 593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8" name="Oval 593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9" name="Oval 593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0" name="Oval 593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1" name="Oval 594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2" name="Oval 594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3" name="Oval 594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4" name="Oval 594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5" name="Oval 594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6" name="Oval 594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7" name="Oval 594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51" name="Group 5947"/>
          <p:cNvGrpSpPr/>
          <p:nvPr/>
        </p:nvGrpSpPr>
        <p:grpSpPr>
          <a:xfrm>
            <a:off x="6172200" y="6019800"/>
            <a:ext cx="228600" cy="228600"/>
            <a:chOff x="2971800" y="3733800"/>
            <a:chExt cx="921338" cy="1073114"/>
          </a:xfrm>
        </p:grpSpPr>
        <p:sp>
          <p:nvSpPr>
            <p:cNvPr id="5949" name="Oval 594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0" name="Oval 594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1" name="Oval 595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2" name="Oval 595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3" name="Oval 595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4" name="Oval 595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5" name="Oval 595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6" name="Oval 595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7" name="Oval 595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8" name="Oval 595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9" name="Oval 595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0" name="Oval 595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1" name="Oval 596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2" name="Oval 596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3" name="Oval 596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4" name="Oval 596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5" name="Oval 596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68" name="Group 5965"/>
          <p:cNvGrpSpPr/>
          <p:nvPr/>
        </p:nvGrpSpPr>
        <p:grpSpPr>
          <a:xfrm>
            <a:off x="6400800" y="4419600"/>
            <a:ext cx="387315" cy="387314"/>
            <a:chOff x="984285" y="3575086"/>
            <a:chExt cx="921338" cy="1073114"/>
          </a:xfrm>
        </p:grpSpPr>
        <p:sp>
          <p:nvSpPr>
            <p:cNvPr id="5967" name="Oval 596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8" name="Oval 596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9" name="Oval 596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0" name="Oval 596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1" name="Oval 597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2" name="Oval 597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3" name="Oval 597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4" name="Oval 597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5" name="Oval 597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6" name="Oval 597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7" name="Oval 597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8" name="Oval 597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9" name="Oval 597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0" name="Oval 597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1" name="Oval 598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2" name="Oval 598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85" name="Group 5982"/>
          <p:cNvGrpSpPr/>
          <p:nvPr/>
        </p:nvGrpSpPr>
        <p:grpSpPr>
          <a:xfrm>
            <a:off x="6413430" y="5041828"/>
            <a:ext cx="387315" cy="387314"/>
            <a:chOff x="984285" y="3575086"/>
            <a:chExt cx="921338" cy="1073114"/>
          </a:xfrm>
        </p:grpSpPr>
        <p:sp>
          <p:nvSpPr>
            <p:cNvPr id="5984" name="Oval 598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5" name="Oval 598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6" name="Oval 598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7" name="Oval 598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8" name="Oval 598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9" name="Oval 598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0" name="Oval 598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1" name="Oval 599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2" name="Oval 599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3" name="Oval 599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4" name="Oval 599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5" name="Oval 599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6" name="Oval 599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7" name="Oval 599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8" name="Oval 599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9" name="Oval 599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02" name="Group 5999"/>
          <p:cNvGrpSpPr/>
          <p:nvPr/>
        </p:nvGrpSpPr>
        <p:grpSpPr>
          <a:xfrm>
            <a:off x="5638800" y="5638800"/>
            <a:ext cx="387315" cy="387314"/>
            <a:chOff x="984285" y="3575086"/>
            <a:chExt cx="921338" cy="1073114"/>
          </a:xfrm>
        </p:grpSpPr>
        <p:sp>
          <p:nvSpPr>
            <p:cNvPr id="6001" name="Oval 600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2" name="Oval 600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3" name="Oval 600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4" name="Oval 600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5" name="Oval 600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6" name="Oval 600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7" name="Oval 600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8" name="Oval 600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9" name="Oval 600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0" name="Oval 600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1" name="Oval 601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2" name="Oval 601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3" name="Oval 601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4" name="Oval 601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5" name="Oval 601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6" name="Oval 601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19" name="Group 6016"/>
          <p:cNvGrpSpPr/>
          <p:nvPr/>
        </p:nvGrpSpPr>
        <p:grpSpPr>
          <a:xfrm>
            <a:off x="990600" y="4114800"/>
            <a:ext cx="228600" cy="228600"/>
            <a:chOff x="2971800" y="3733800"/>
            <a:chExt cx="921338" cy="1073114"/>
          </a:xfrm>
        </p:grpSpPr>
        <p:sp>
          <p:nvSpPr>
            <p:cNvPr id="6018" name="Oval 60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9" name="Oval 60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0" name="Oval 60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1" name="Oval 60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2" name="Oval 60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3" name="Oval 60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4" name="Oval 60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5" name="Oval 60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6" name="Oval 60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7" name="Oval 60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8" name="Oval 60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9" name="Oval 60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0" name="Oval 60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1" name="Oval 60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2" name="Oval 60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3" name="Oval 60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4" name="Oval 60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36" name="Group 6034"/>
          <p:cNvGrpSpPr/>
          <p:nvPr/>
        </p:nvGrpSpPr>
        <p:grpSpPr>
          <a:xfrm>
            <a:off x="1371600" y="4191000"/>
            <a:ext cx="228600" cy="228600"/>
            <a:chOff x="2971800" y="3733800"/>
            <a:chExt cx="921338" cy="1073114"/>
          </a:xfrm>
        </p:grpSpPr>
        <p:sp>
          <p:nvSpPr>
            <p:cNvPr id="6036" name="Oval 60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7" name="Oval 60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8" name="Oval 60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9" name="Oval 60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0" name="Oval 60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1" name="Oval 60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2" name="Oval 60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3" name="Oval 60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4" name="Oval 60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5" name="Oval 60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6" name="Oval 60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7" name="Oval 60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8" name="Oval 60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9" name="Oval 60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0" name="Oval 60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1" name="Oval 60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2" name="Oval 60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53" name="Group 6052"/>
          <p:cNvGrpSpPr/>
          <p:nvPr/>
        </p:nvGrpSpPr>
        <p:grpSpPr>
          <a:xfrm>
            <a:off x="1295400" y="3810000"/>
            <a:ext cx="228600" cy="228600"/>
            <a:chOff x="2971800" y="3733800"/>
            <a:chExt cx="921338" cy="1073114"/>
          </a:xfrm>
        </p:grpSpPr>
        <p:sp>
          <p:nvSpPr>
            <p:cNvPr id="6054" name="Oval 60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5" name="Oval 60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6" name="Oval 60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7" name="Oval 60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8" name="Oval 60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9" name="Oval 60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0" name="Oval 60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1" name="Oval 60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2" name="Oval 60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3" name="Oval 60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4" name="Oval 60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5" name="Oval 60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6" name="Oval 60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7" name="Oval 60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8" name="Oval 60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9" name="Oval 60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0" name="Oval 60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70" name="Group 6070"/>
          <p:cNvGrpSpPr/>
          <p:nvPr/>
        </p:nvGrpSpPr>
        <p:grpSpPr>
          <a:xfrm>
            <a:off x="1447800" y="3962400"/>
            <a:ext cx="228600" cy="228600"/>
            <a:chOff x="2971800" y="3733800"/>
            <a:chExt cx="921338" cy="1073114"/>
          </a:xfrm>
        </p:grpSpPr>
        <p:sp>
          <p:nvSpPr>
            <p:cNvPr id="6072" name="Oval 60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3" name="Oval 60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4" name="Oval 60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5" name="Oval 60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6" name="Oval 60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7" name="Oval 60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8" name="Oval 60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9" name="Oval 60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0" name="Oval 60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1" name="Oval 60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2" name="Oval 60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3" name="Oval 60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4" name="Oval 60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5" name="Oval 60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6" name="Oval 60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7" name="Oval 60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8" name="Oval 60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87" name="Group 6088"/>
          <p:cNvGrpSpPr/>
          <p:nvPr/>
        </p:nvGrpSpPr>
        <p:grpSpPr>
          <a:xfrm>
            <a:off x="1600200" y="4191000"/>
            <a:ext cx="228600" cy="228600"/>
            <a:chOff x="2971800" y="3733800"/>
            <a:chExt cx="921338" cy="1073114"/>
          </a:xfrm>
        </p:grpSpPr>
        <p:sp>
          <p:nvSpPr>
            <p:cNvPr id="6090" name="Oval 60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1" name="Oval 60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2" name="Oval 60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3" name="Oval 60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4" name="Oval 60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5" name="Oval 60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6" name="Oval 60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7" name="Oval 60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8" name="Oval 60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9" name="Oval 60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0" name="Oval 60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1" name="Oval 61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2" name="Oval 61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3" name="Oval 61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4" name="Oval 61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5" name="Oval 61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6" name="Oval 61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04" name="Group 6106"/>
          <p:cNvGrpSpPr/>
          <p:nvPr/>
        </p:nvGrpSpPr>
        <p:grpSpPr>
          <a:xfrm>
            <a:off x="1524000" y="3733800"/>
            <a:ext cx="228600" cy="228600"/>
            <a:chOff x="2971800" y="3733800"/>
            <a:chExt cx="921338" cy="1073114"/>
          </a:xfrm>
        </p:grpSpPr>
        <p:sp>
          <p:nvSpPr>
            <p:cNvPr id="6108" name="Oval 61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9" name="Oval 61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0" name="Oval 61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1" name="Oval 61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2" name="Oval 61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3" name="Oval 61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4" name="Oval 61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5" name="Oval 61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6" name="Oval 61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7" name="Oval 61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8" name="Oval 61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9" name="Oval 61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0" name="Oval 61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1" name="Oval 61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2" name="Oval 61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3" name="Oval 61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4" name="Oval 61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21" name="Group 6124"/>
          <p:cNvGrpSpPr/>
          <p:nvPr/>
        </p:nvGrpSpPr>
        <p:grpSpPr>
          <a:xfrm>
            <a:off x="2819400" y="2438400"/>
            <a:ext cx="228600" cy="228600"/>
            <a:chOff x="2971800" y="3733800"/>
            <a:chExt cx="921338" cy="1073114"/>
          </a:xfrm>
        </p:grpSpPr>
        <p:sp>
          <p:nvSpPr>
            <p:cNvPr id="6126" name="Oval 61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7" name="Oval 61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8" name="Oval 61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9" name="Oval 61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0" name="Oval 61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1" name="Oval 61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2" name="Oval 61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3" name="Oval 61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4" name="Oval 61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5" name="Oval 61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6" name="Oval 61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7" name="Oval 61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8" name="Oval 61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9" name="Oval 61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0" name="Oval 61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1" name="Oval 61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2" name="Oval 61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38" name="Group 6142"/>
          <p:cNvGrpSpPr/>
          <p:nvPr/>
        </p:nvGrpSpPr>
        <p:grpSpPr>
          <a:xfrm>
            <a:off x="3200400" y="2514600"/>
            <a:ext cx="228600" cy="228600"/>
            <a:chOff x="2971800" y="3733800"/>
            <a:chExt cx="921338" cy="1073114"/>
          </a:xfrm>
        </p:grpSpPr>
        <p:sp>
          <p:nvSpPr>
            <p:cNvPr id="6144" name="Oval 61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5" name="Oval 61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6" name="Oval 61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7" name="Oval 61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8" name="Oval 61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9" name="Oval 61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0" name="Oval 61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1" name="Oval 61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2" name="Oval 61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3" name="Oval 61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4" name="Oval 61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5" name="Oval 61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6" name="Oval 61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7" name="Oval 61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8" name="Oval 61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9" name="Oval 61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0" name="Oval 61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55" name="Group 6160"/>
          <p:cNvGrpSpPr/>
          <p:nvPr/>
        </p:nvGrpSpPr>
        <p:grpSpPr>
          <a:xfrm>
            <a:off x="3124200" y="2133600"/>
            <a:ext cx="228600" cy="228600"/>
            <a:chOff x="2971800" y="3733800"/>
            <a:chExt cx="921338" cy="1073114"/>
          </a:xfrm>
        </p:grpSpPr>
        <p:sp>
          <p:nvSpPr>
            <p:cNvPr id="6162" name="Oval 61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3" name="Oval 61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4" name="Oval 61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5" name="Oval 61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6" name="Oval 61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7" name="Oval 61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8" name="Oval 61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9" name="Oval 61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0" name="Oval 61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1" name="Oval 61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2" name="Oval 61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3" name="Oval 61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4" name="Oval 61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5" name="Oval 61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6" name="Oval 61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7" name="Oval 61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8" name="Oval 61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72" name="Group 6178"/>
          <p:cNvGrpSpPr/>
          <p:nvPr/>
        </p:nvGrpSpPr>
        <p:grpSpPr>
          <a:xfrm>
            <a:off x="3276600" y="2286000"/>
            <a:ext cx="228600" cy="228600"/>
            <a:chOff x="2971800" y="3733800"/>
            <a:chExt cx="921338" cy="1073114"/>
          </a:xfrm>
        </p:grpSpPr>
        <p:sp>
          <p:nvSpPr>
            <p:cNvPr id="6180" name="Oval 61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1" name="Oval 61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2" name="Oval 61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3" name="Oval 61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4" name="Oval 61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5" name="Oval 61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6" name="Oval 61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7" name="Oval 61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8" name="Oval 61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9" name="Oval 61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0" name="Oval 61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1" name="Oval 61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2" name="Oval 61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3" name="Oval 61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4" name="Oval 61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5" name="Oval 61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6" name="Oval 61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89" name="Group 6196"/>
          <p:cNvGrpSpPr/>
          <p:nvPr/>
        </p:nvGrpSpPr>
        <p:grpSpPr>
          <a:xfrm>
            <a:off x="3429000" y="2514600"/>
            <a:ext cx="228600" cy="228600"/>
            <a:chOff x="2971800" y="3733800"/>
            <a:chExt cx="921338" cy="1073114"/>
          </a:xfrm>
        </p:grpSpPr>
        <p:sp>
          <p:nvSpPr>
            <p:cNvPr id="6198" name="Oval 61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9" name="Oval 61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0" name="Oval 61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1" name="Oval 62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2" name="Oval 62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3" name="Oval 62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4" name="Oval 62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5" name="Oval 62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6" name="Oval 62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7" name="Oval 62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8" name="Oval 62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9" name="Oval 62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0" name="Oval 62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1" name="Oval 62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2" name="Oval 62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3" name="Oval 62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4" name="Oval 62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06" name="Group 6214"/>
          <p:cNvGrpSpPr/>
          <p:nvPr/>
        </p:nvGrpSpPr>
        <p:grpSpPr>
          <a:xfrm>
            <a:off x="3352800" y="2057400"/>
            <a:ext cx="228600" cy="228600"/>
            <a:chOff x="2971800" y="3733800"/>
            <a:chExt cx="921338" cy="1073114"/>
          </a:xfrm>
        </p:grpSpPr>
        <p:sp>
          <p:nvSpPr>
            <p:cNvPr id="6216" name="Oval 62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7" name="Oval 62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8" name="Oval 62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9" name="Oval 62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0" name="Oval 62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1" name="Oval 62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2" name="Oval 62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3" name="Oval 62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4" name="Oval 62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5" name="Oval 62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6" name="Oval 62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7" name="Oval 62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8" name="Oval 62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9" name="Oval 62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0" name="Oval 62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1" name="Oval 62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2" name="Oval 62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6242" name="Table 6241"/>
          <p:cNvGraphicFramePr>
            <a:graphicFrameLocks noGrp="1"/>
          </p:cNvGraphicFramePr>
          <p:nvPr/>
        </p:nvGraphicFramePr>
        <p:xfrm>
          <a:off x="533400" y="609600"/>
          <a:ext cx="5562600" cy="5638800"/>
        </p:xfrm>
        <a:graphic>
          <a:graphicData uri="http://schemas.openxmlformats.org/drawingml/2006/table">
            <a:tbl>
              <a:tblPr firstRow="1" bandRow="1">
                <a:tableStyleId>{5940675A-B579-460E-94D1-54222C63F5DA}</a:tableStyleId>
              </a:tblPr>
              <a:tblGrid>
                <a:gridCol w="927100"/>
                <a:gridCol w="927100"/>
                <a:gridCol w="927100"/>
                <a:gridCol w="927100"/>
                <a:gridCol w="927100"/>
                <a:gridCol w="927100"/>
              </a:tblGrid>
              <a:tr h="9398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243" name="TextBox 6242"/>
          <p:cNvSpPr txBox="1"/>
          <p:nvPr/>
        </p:nvSpPr>
        <p:spPr>
          <a:xfrm>
            <a:off x="0" y="685800"/>
            <a:ext cx="454086" cy="5509200"/>
          </a:xfrm>
          <a:prstGeom prst="rect">
            <a:avLst/>
          </a:prstGeom>
          <a:noFill/>
        </p:spPr>
        <p:txBody>
          <a:bodyPr wrap="square" rtlCol="0">
            <a:spAutoFit/>
          </a:bodyPr>
          <a:lstStyle/>
          <a:p>
            <a:r>
              <a:rPr lang="en-GB" sz="3200" dirty="0" smtClean="0"/>
              <a:t>6</a:t>
            </a:r>
          </a:p>
          <a:p>
            <a:endParaRPr lang="en-GB" sz="3200" dirty="0" smtClean="0"/>
          </a:p>
          <a:p>
            <a:r>
              <a:rPr lang="en-GB" sz="3200" dirty="0" smtClean="0"/>
              <a:t>5</a:t>
            </a:r>
          </a:p>
          <a:p>
            <a:endParaRPr lang="en-GB" sz="3200" dirty="0" smtClean="0"/>
          </a:p>
          <a:p>
            <a:r>
              <a:rPr lang="en-GB" sz="3200" dirty="0" smtClean="0"/>
              <a:t>4</a:t>
            </a:r>
          </a:p>
          <a:p>
            <a:endParaRPr lang="en-GB" sz="3200" dirty="0" smtClean="0"/>
          </a:p>
          <a:p>
            <a:r>
              <a:rPr lang="en-GB" sz="3200" dirty="0" smtClean="0"/>
              <a:t>3</a:t>
            </a:r>
          </a:p>
          <a:p>
            <a:endParaRPr lang="en-GB" sz="3200" dirty="0" smtClean="0"/>
          </a:p>
          <a:p>
            <a:r>
              <a:rPr lang="en-GB" sz="3200" dirty="0" smtClean="0"/>
              <a:t>2</a:t>
            </a:r>
          </a:p>
          <a:p>
            <a:endParaRPr lang="en-GB" sz="3200" dirty="0" smtClean="0"/>
          </a:p>
          <a:p>
            <a:r>
              <a:rPr lang="en-GB" sz="3200" dirty="0" smtClean="0"/>
              <a:t>1</a:t>
            </a:r>
            <a:endParaRPr lang="en-GB" sz="3200" dirty="0"/>
          </a:p>
        </p:txBody>
      </p:sp>
      <p:sp>
        <p:nvSpPr>
          <p:cNvPr id="6245" name="TextBox 6244"/>
          <p:cNvSpPr txBox="1"/>
          <p:nvPr/>
        </p:nvSpPr>
        <p:spPr>
          <a:xfrm>
            <a:off x="838200" y="6273225"/>
            <a:ext cx="5153975" cy="584775"/>
          </a:xfrm>
          <a:prstGeom prst="rect">
            <a:avLst/>
          </a:prstGeom>
          <a:noFill/>
        </p:spPr>
        <p:txBody>
          <a:bodyPr wrap="none" rtlCol="0">
            <a:spAutoFit/>
          </a:bodyPr>
          <a:lstStyle/>
          <a:p>
            <a:r>
              <a:rPr lang="en-GB" sz="3200" dirty="0" smtClean="0"/>
              <a:t>1        2        3       4        5       6</a:t>
            </a:r>
            <a:endParaRPr lang="en-GB" sz="3200" dirty="0"/>
          </a:p>
        </p:txBody>
      </p:sp>
      <p:graphicFrame>
        <p:nvGraphicFramePr>
          <p:cNvPr id="6246" name="Table 6245"/>
          <p:cNvGraphicFramePr>
            <a:graphicFrameLocks noGrp="1"/>
          </p:cNvGraphicFramePr>
          <p:nvPr/>
        </p:nvGraphicFramePr>
        <p:xfrm>
          <a:off x="6324600" y="533400"/>
          <a:ext cx="2438400" cy="2966720"/>
        </p:xfrm>
        <a:graphic>
          <a:graphicData uri="http://schemas.openxmlformats.org/drawingml/2006/table">
            <a:tbl>
              <a:tblPr firstRow="1" bandRow="1">
                <a:tableStyleId>{F5AB1C69-6EDB-4FF4-983F-18BD219EF322}</a:tableStyleId>
              </a:tblPr>
              <a:tblGrid>
                <a:gridCol w="1219200"/>
                <a:gridCol w="1219200"/>
              </a:tblGrid>
              <a:tr h="370840">
                <a:tc gridSpan="2">
                  <a:txBody>
                    <a:bodyPr/>
                    <a:lstStyle/>
                    <a:p>
                      <a:r>
                        <a:rPr lang="en-GB" dirty="0" smtClean="0"/>
                        <a:t>Random coordinates</a:t>
                      </a:r>
                      <a:endParaRPr lang="en-GB" dirty="0"/>
                    </a:p>
                  </a:txBody>
                  <a:tcPr/>
                </a:tc>
                <a:tc hMerge="1">
                  <a:txBody>
                    <a:bodyPr/>
                    <a:lstStyle/>
                    <a:p>
                      <a:endParaRPr lang="en-GB" dirty="0"/>
                    </a:p>
                  </a:txBody>
                  <a:tcPr/>
                </a:tc>
              </a:tr>
              <a:tr h="370840">
                <a:tc>
                  <a:txBody>
                    <a:bodyPr/>
                    <a:lstStyle/>
                    <a:p>
                      <a:r>
                        <a:rPr lang="en-GB" dirty="0" smtClean="0"/>
                        <a:t>x</a:t>
                      </a:r>
                      <a:endParaRPr lang="en-GB" dirty="0"/>
                    </a:p>
                  </a:txBody>
                  <a:tcPr>
                    <a:solidFill>
                      <a:schemeClr val="accent3">
                        <a:lumMod val="60000"/>
                        <a:lumOff val="40000"/>
                      </a:schemeClr>
                    </a:solidFill>
                  </a:tcPr>
                </a:tc>
                <a:tc>
                  <a:txBody>
                    <a:bodyPr/>
                    <a:lstStyle/>
                    <a:p>
                      <a:r>
                        <a:rPr lang="en-GB" dirty="0" smtClean="0"/>
                        <a:t>y</a:t>
                      </a:r>
                      <a:endParaRPr lang="en-GB" dirty="0"/>
                    </a:p>
                  </a:txBody>
                  <a:tcPr>
                    <a:solidFill>
                      <a:schemeClr val="accent3">
                        <a:lumMod val="60000"/>
                        <a:lumOff val="40000"/>
                      </a:schemeClr>
                    </a:solidFill>
                  </a:tcPr>
                </a:tc>
              </a:tr>
              <a:tr h="370840">
                <a:tc>
                  <a:txBody>
                    <a:bodyPr/>
                    <a:lstStyle/>
                    <a:p>
                      <a:r>
                        <a:rPr lang="en-GB" dirty="0" smtClean="0"/>
                        <a:t>5</a:t>
                      </a:r>
                      <a:endParaRPr lang="en-GB" dirty="0"/>
                    </a:p>
                  </a:txBody>
                  <a:tcPr/>
                </a:tc>
                <a:tc>
                  <a:txBody>
                    <a:bodyPr/>
                    <a:lstStyle/>
                    <a:p>
                      <a:r>
                        <a:rPr lang="en-GB" dirty="0" smtClean="0"/>
                        <a:t>1</a:t>
                      </a:r>
                      <a:endParaRPr lang="en-GB" dirty="0"/>
                    </a:p>
                  </a:txBody>
                  <a:tcPr/>
                </a:tc>
              </a:tr>
              <a:tr h="370840">
                <a:tc>
                  <a:txBody>
                    <a:bodyPr/>
                    <a:lstStyle/>
                    <a:p>
                      <a:r>
                        <a:rPr lang="en-GB" dirty="0" smtClean="0"/>
                        <a:t>2</a:t>
                      </a:r>
                      <a:endParaRPr lang="en-GB" dirty="0"/>
                    </a:p>
                  </a:txBody>
                  <a:tcPr/>
                </a:tc>
                <a:tc>
                  <a:txBody>
                    <a:bodyPr/>
                    <a:lstStyle/>
                    <a:p>
                      <a:r>
                        <a:rPr lang="en-GB" dirty="0" smtClean="0"/>
                        <a:t>6</a:t>
                      </a:r>
                      <a:endParaRPr lang="en-GB" dirty="0"/>
                    </a:p>
                  </a:txBody>
                  <a:tcPr/>
                </a:tc>
              </a:tr>
              <a:tr h="370840">
                <a:tc>
                  <a:txBody>
                    <a:bodyPr/>
                    <a:lstStyle/>
                    <a:p>
                      <a:r>
                        <a:rPr lang="en-GB" dirty="0" smtClean="0"/>
                        <a:t>3</a:t>
                      </a:r>
                      <a:endParaRPr lang="en-GB" dirty="0"/>
                    </a:p>
                  </a:txBody>
                  <a:tcPr/>
                </a:tc>
                <a:tc>
                  <a:txBody>
                    <a:bodyPr/>
                    <a:lstStyle/>
                    <a:p>
                      <a:r>
                        <a:rPr lang="en-GB" dirty="0" smtClean="0"/>
                        <a:t>3</a:t>
                      </a:r>
                      <a:endParaRPr lang="en-GB" dirty="0"/>
                    </a:p>
                  </a:txBody>
                  <a:tcPr/>
                </a:tc>
              </a:tr>
              <a:tr h="370840">
                <a:tc>
                  <a:txBody>
                    <a:bodyPr/>
                    <a:lstStyle/>
                    <a:p>
                      <a:r>
                        <a:rPr lang="en-GB" dirty="0" smtClean="0"/>
                        <a:t>3</a:t>
                      </a:r>
                      <a:endParaRPr lang="en-GB" dirty="0"/>
                    </a:p>
                  </a:txBody>
                  <a:tcPr/>
                </a:tc>
                <a:tc>
                  <a:txBody>
                    <a:bodyPr/>
                    <a:lstStyle/>
                    <a:p>
                      <a:r>
                        <a:rPr lang="en-GB" dirty="0" smtClean="0"/>
                        <a:t>5</a:t>
                      </a:r>
                      <a:endParaRPr lang="en-GB" dirty="0"/>
                    </a:p>
                  </a:txBody>
                  <a:tcPr/>
                </a:tc>
              </a:tr>
              <a:tr h="370840">
                <a:tc>
                  <a:txBody>
                    <a:bodyPr/>
                    <a:lstStyle/>
                    <a:p>
                      <a:r>
                        <a:rPr lang="en-GB" dirty="0" smtClean="0"/>
                        <a:t>4</a:t>
                      </a:r>
                      <a:endParaRPr lang="en-GB" dirty="0"/>
                    </a:p>
                  </a:txBody>
                  <a:tcPr/>
                </a:tc>
                <a:tc>
                  <a:txBody>
                    <a:bodyPr/>
                    <a:lstStyle/>
                    <a:p>
                      <a:r>
                        <a:rPr lang="en-GB" dirty="0" smtClean="0"/>
                        <a:t>3</a:t>
                      </a:r>
                      <a:endParaRPr lang="en-GB" dirty="0"/>
                    </a:p>
                  </a:txBody>
                  <a:tcPr/>
                </a:tc>
              </a:tr>
              <a:tr h="370840">
                <a:tc>
                  <a:txBody>
                    <a:bodyPr/>
                    <a:lstStyle/>
                    <a:p>
                      <a:r>
                        <a:rPr lang="en-GB" dirty="0" smtClean="0"/>
                        <a:t>6</a:t>
                      </a:r>
                      <a:endParaRPr lang="en-GB" dirty="0"/>
                    </a:p>
                  </a:txBody>
                  <a:tcPr/>
                </a:tc>
                <a:tc>
                  <a:txBody>
                    <a:bodyPr/>
                    <a:lstStyle/>
                    <a:p>
                      <a:r>
                        <a:rPr lang="en-GB" dirty="0" smtClean="0"/>
                        <a:t>1</a:t>
                      </a:r>
                      <a:endParaRPr lang="en-GB" dirty="0"/>
                    </a:p>
                  </a:txBody>
                  <a:tcPr/>
                </a:tc>
              </a:tr>
            </a:tbl>
          </a:graphicData>
        </a:graphic>
      </p:graphicFrame>
      <p:sp>
        <p:nvSpPr>
          <p:cNvPr id="6247" name="TextBox 6246"/>
          <p:cNvSpPr txBox="1"/>
          <p:nvPr/>
        </p:nvSpPr>
        <p:spPr>
          <a:xfrm>
            <a:off x="6172200" y="3962400"/>
            <a:ext cx="2819400" cy="1569660"/>
          </a:xfrm>
          <a:prstGeom prst="rect">
            <a:avLst/>
          </a:prstGeom>
          <a:noFill/>
        </p:spPr>
        <p:txBody>
          <a:bodyPr wrap="square" rtlCol="0">
            <a:spAutoFit/>
          </a:bodyPr>
          <a:lstStyle/>
          <a:p>
            <a:r>
              <a:rPr lang="en-GB" sz="2400" b="1" dirty="0" smtClean="0"/>
              <a:t>Here the area is 6 x 6 metres.</a:t>
            </a:r>
          </a:p>
          <a:p>
            <a:r>
              <a:rPr lang="en-GB" sz="2400" b="1" dirty="0" smtClean="0"/>
              <a:t>Where do you place the </a:t>
            </a:r>
            <a:r>
              <a:rPr lang="en-GB" sz="2400" b="1" dirty="0" err="1" smtClean="0"/>
              <a:t>quadrats</a:t>
            </a:r>
            <a:r>
              <a:rPr lang="en-GB" sz="2400" b="1" dirty="0" smtClean="0"/>
              <a:t>?</a:t>
            </a:r>
            <a:endParaRPr lang="en-GB"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8"/>
          <p:cNvGrpSpPr/>
          <p:nvPr/>
        </p:nvGrpSpPr>
        <p:grpSpPr>
          <a:xfrm>
            <a:off x="4191000" y="3581400"/>
            <a:ext cx="387315" cy="387314"/>
            <a:chOff x="984285" y="3575086"/>
            <a:chExt cx="921338" cy="1073114"/>
          </a:xfrm>
        </p:grpSpPr>
        <p:sp>
          <p:nvSpPr>
            <p:cNvPr id="4" name="Oval 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47"/>
          <p:cNvGrpSpPr/>
          <p:nvPr/>
        </p:nvGrpSpPr>
        <p:grpSpPr>
          <a:xfrm>
            <a:off x="2971800" y="3733800"/>
            <a:ext cx="228600" cy="228600"/>
            <a:chOff x="2971800" y="3733800"/>
            <a:chExt cx="921338" cy="1073114"/>
          </a:xfrm>
        </p:grpSpPr>
        <p:sp>
          <p:nvSpPr>
            <p:cNvPr id="31" name="Oval 3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48"/>
          <p:cNvGrpSpPr/>
          <p:nvPr/>
        </p:nvGrpSpPr>
        <p:grpSpPr>
          <a:xfrm>
            <a:off x="3124200" y="3886200"/>
            <a:ext cx="228600" cy="228600"/>
            <a:chOff x="2971800" y="3733800"/>
            <a:chExt cx="921338" cy="1073114"/>
          </a:xfrm>
        </p:grpSpPr>
        <p:sp>
          <p:nvSpPr>
            <p:cNvPr id="50" name="Oval 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66"/>
          <p:cNvGrpSpPr/>
          <p:nvPr/>
        </p:nvGrpSpPr>
        <p:grpSpPr>
          <a:xfrm>
            <a:off x="3352800" y="3810000"/>
            <a:ext cx="228600" cy="228600"/>
            <a:chOff x="2971800" y="3733800"/>
            <a:chExt cx="921338" cy="1073114"/>
          </a:xfrm>
        </p:grpSpPr>
        <p:sp>
          <p:nvSpPr>
            <p:cNvPr id="68" name="Oval 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84"/>
          <p:cNvGrpSpPr/>
          <p:nvPr/>
        </p:nvGrpSpPr>
        <p:grpSpPr>
          <a:xfrm>
            <a:off x="3276600" y="4114800"/>
            <a:ext cx="228600" cy="228600"/>
            <a:chOff x="2971800" y="3733800"/>
            <a:chExt cx="921338" cy="1073114"/>
          </a:xfrm>
        </p:grpSpPr>
        <p:sp>
          <p:nvSpPr>
            <p:cNvPr id="86" name="Oval 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02"/>
          <p:cNvGrpSpPr/>
          <p:nvPr/>
        </p:nvGrpSpPr>
        <p:grpSpPr>
          <a:xfrm>
            <a:off x="4114800" y="3886200"/>
            <a:ext cx="228600" cy="228600"/>
            <a:chOff x="2971800" y="3733800"/>
            <a:chExt cx="921338" cy="1073114"/>
          </a:xfrm>
        </p:grpSpPr>
        <p:sp>
          <p:nvSpPr>
            <p:cNvPr id="104" name="Oval 1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20"/>
          <p:cNvGrpSpPr/>
          <p:nvPr/>
        </p:nvGrpSpPr>
        <p:grpSpPr>
          <a:xfrm>
            <a:off x="4267200" y="4038600"/>
            <a:ext cx="228600" cy="228600"/>
            <a:chOff x="2971800" y="3733800"/>
            <a:chExt cx="921338" cy="1073114"/>
          </a:xfrm>
        </p:grpSpPr>
        <p:sp>
          <p:nvSpPr>
            <p:cNvPr id="122" name="Oval 1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38"/>
          <p:cNvGrpSpPr/>
          <p:nvPr/>
        </p:nvGrpSpPr>
        <p:grpSpPr>
          <a:xfrm>
            <a:off x="4495800" y="3962400"/>
            <a:ext cx="228600" cy="228600"/>
            <a:chOff x="2971800" y="3733800"/>
            <a:chExt cx="921338" cy="1073114"/>
          </a:xfrm>
        </p:grpSpPr>
        <p:sp>
          <p:nvSpPr>
            <p:cNvPr id="140" name="Oval 1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56"/>
          <p:cNvGrpSpPr/>
          <p:nvPr/>
        </p:nvGrpSpPr>
        <p:grpSpPr>
          <a:xfrm>
            <a:off x="4419600" y="4267200"/>
            <a:ext cx="228600" cy="228600"/>
            <a:chOff x="2971800" y="3733800"/>
            <a:chExt cx="921338" cy="1073114"/>
          </a:xfrm>
        </p:grpSpPr>
        <p:sp>
          <p:nvSpPr>
            <p:cNvPr id="158" name="Oval 1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74"/>
          <p:cNvGrpSpPr/>
          <p:nvPr/>
        </p:nvGrpSpPr>
        <p:grpSpPr>
          <a:xfrm>
            <a:off x="4724400" y="4419600"/>
            <a:ext cx="228600" cy="228600"/>
            <a:chOff x="2971800" y="3733800"/>
            <a:chExt cx="921338" cy="1073114"/>
          </a:xfrm>
        </p:grpSpPr>
        <p:sp>
          <p:nvSpPr>
            <p:cNvPr id="176" name="Oval 1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192"/>
          <p:cNvGrpSpPr/>
          <p:nvPr/>
        </p:nvGrpSpPr>
        <p:grpSpPr>
          <a:xfrm>
            <a:off x="4876800" y="4572000"/>
            <a:ext cx="228600" cy="228600"/>
            <a:chOff x="2971800" y="3733800"/>
            <a:chExt cx="921338" cy="1073114"/>
          </a:xfrm>
        </p:grpSpPr>
        <p:sp>
          <p:nvSpPr>
            <p:cNvPr id="194" name="Oval 1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10"/>
          <p:cNvGrpSpPr/>
          <p:nvPr/>
        </p:nvGrpSpPr>
        <p:grpSpPr>
          <a:xfrm>
            <a:off x="5105400" y="4495800"/>
            <a:ext cx="228600" cy="228600"/>
            <a:chOff x="2971800" y="3733800"/>
            <a:chExt cx="921338" cy="1073114"/>
          </a:xfrm>
        </p:grpSpPr>
        <p:sp>
          <p:nvSpPr>
            <p:cNvPr id="212" name="Oval 2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28"/>
          <p:cNvGrpSpPr/>
          <p:nvPr/>
        </p:nvGrpSpPr>
        <p:grpSpPr>
          <a:xfrm>
            <a:off x="5029200" y="4800600"/>
            <a:ext cx="228600" cy="228600"/>
            <a:chOff x="2971800" y="3733800"/>
            <a:chExt cx="921338" cy="1073114"/>
          </a:xfrm>
        </p:grpSpPr>
        <p:sp>
          <p:nvSpPr>
            <p:cNvPr id="230" name="Oval 2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17" name="Group 246"/>
          <p:cNvGrpSpPr/>
          <p:nvPr/>
        </p:nvGrpSpPr>
        <p:grpSpPr>
          <a:xfrm>
            <a:off x="5867400" y="4572000"/>
            <a:ext cx="228600" cy="228600"/>
            <a:chOff x="2971800" y="3733800"/>
            <a:chExt cx="921338" cy="1073114"/>
          </a:xfrm>
        </p:grpSpPr>
        <p:sp>
          <p:nvSpPr>
            <p:cNvPr id="248" name="Oval 2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35" name="Group 264"/>
          <p:cNvGrpSpPr/>
          <p:nvPr/>
        </p:nvGrpSpPr>
        <p:grpSpPr>
          <a:xfrm>
            <a:off x="6019800" y="4724400"/>
            <a:ext cx="228600" cy="228600"/>
            <a:chOff x="2971800" y="3733800"/>
            <a:chExt cx="921338" cy="1073114"/>
          </a:xfrm>
        </p:grpSpPr>
        <p:sp>
          <p:nvSpPr>
            <p:cNvPr id="266" name="Oval 2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53" name="Group 282"/>
          <p:cNvGrpSpPr/>
          <p:nvPr/>
        </p:nvGrpSpPr>
        <p:grpSpPr>
          <a:xfrm>
            <a:off x="6553200" y="4038600"/>
            <a:ext cx="228600" cy="228600"/>
            <a:chOff x="2971800" y="3733800"/>
            <a:chExt cx="921338" cy="1073114"/>
          </a:xfrm>
        </p:grpSpPr>
        <p:sp>
          <p:nvSpPr>
            <p:cNvPr id="284" name="Oval 2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71" name="Group 300"/>
          <p:cNvGrpSpPr/>
          <p:nvPr/>
        </p:nvGrpSpPr>
        <p:grpSpPr>
          <a:xfrm>
            <a:off x="6172200" y="4953000"/>
            <a:ext cx="228600" cy="228600"/>
            <a:chOff x="2971800" y="3733800"/>
            <a:chExt cx="921338" cy="1073114"/>
          </a:xfrm>
        </p:grpSpPr>
        <p:sp>
          <p:nvSpPr>
            <p:cNvPr id="302" name="Oval 3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318"/>
          <p:cNvGrpSpPr/>
          <p:nvPr/>
        </p:nvGrpSpPr>
        <p:grpSpPr>
          <a:xfrm>
            <a:off x="1905000" y="4572000"/>
            <a:ext cx="228600" cy="228600"/>
            <a:chOff x="2971800" y="3733800"/>
            <a:chExt cx="921338" cy="1073114"/>
          </a:xfrm>
        </p:grpSpPr>
        <p:sp>
          <p:nvSpPr>
            <p:cNvPr id="320" name="Oval 3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336"/>
          <p:cNvGrpSpPr/>
          <p:nvPr/>
        </p:nvGrpSpPr>
        <p:grpSpPr>
          <a:xfrm>
            <a:off x="3886200" y="2819400"/>
            <a:ext cx="228600" cy="228600"/>
            <a:chOff x="2971800" y="3733800"/>
            <a:chExt cx="921338" cy="1073114"/>
          </a:xfrm>
        </p:grpSpPr>
        <p:sp>
          <p:nvSpPr>
            <p:cNvPr id="338" name="Oval 3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89" name="Group 354"/>
          <p:cNvGrpSpPr/>
          <p:nvPr/>
        </p:nvGrpSpPr>
        <p:grpSpPr>
          <a:xfrm>
            <a:off x="4114800" y="2743200"/>
            <a:ext cx="228600" cy="228600"/>
            <a:chOff x="2971800" y="3733800"/>
            <a:chExt cx="921338" cy="1073114"/>
          </a:xfrm>
        </p:grpSpPr>
        <p:sp>
          <p:nvSpPr>
            <p:cNvPr id="356" name="Oval 3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07" name="Group 372"/>
          <p:cNvGrpSpPr/>
          <p:nvPr/>
        </p:nvGrpSpPr>
        <p:grpSpPr>
          <a:xfrm>
            <a:off x="4038600" y="3048000"/>
            <a:ext cx="228600" cy="228600"/>
            <a:chOff x="2971800" y="3733800"/>
            <a:chExt cx="921338" cy="1073114"/>
          </a:xfrm>
        </p:grpSpPr>
        <p:sp>
          <p:nvSpPr>
            <p:cNvPr id="374" name="Oval 3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390"/>
          <p:cNvGrpSpPr/>
          <p:nvPr/>
        </p:nvGrpSpPr>
        <p:grpSpPr>
          <a:xfrm>
            <a:off x="4876800" y="2819400"/>
            <a:ext cx="228600" cy="228600"/>
            <a:chOff x="2971800" y="3733800"/>
            <a:chExt cx="921338" cy="1073114"/>
          </a:xfrm>
        </p:grpSpPr>
        <p:sp>
          <p:nvSpPr>
            <p:cNvPr id="392" name="Oval 3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408"/>
          <p:cNvGrpSpPr/>
          <p:nvPr/>
        </p:nvGrpSpPr>
        <p:grpSpPr>
          <a:xfrm>
            <a:off x="5029200" y="2971800"/>
            <a:ext cx="228600" cy="228600"/>
            <a:chOff x="2971800" y="3733800"/>
            <a:chExt cx="921338" cy="1073114"/>
          </a:xfrm>
        </p:grpSpPr>
        <p:sp>
          <p:nvSpPr>
            <p:cNvPr id="410" name="Oval 4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25" name="Group 426"/>
          <p:cNvGrpSpPr/>
          <p:nvPr/>
        </p:nvGrpSpPr>
        <p:grpSpPr>
          <a:xfrm>
            <a:off x="5257800" y="2895600"/>
            <a:ext cx="228600" cy="228600"/>
            <a:chOff x="2971800" y="3733800"/>
            <a:chExt cx="921338" cy="1073114"/>
          </a:xfrm>
        </p:grpSpPr>
        <p:sp>
          <p:nvSpPr>
            <p:cNvPr id="428" name="Oval 4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Oval 4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Oval 4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Oval 4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43" name="Group 444"/>
          <p:cNvGrpSpPr/>
          <p:nvPr/>
        </p:nvGrpSpPr>
        <p:grpSpPr>
          <a:xfrm>
            <a:off x="5181600" y="3200400"/>
            <a:ext cx="228600" cy="228600"/>
            <a:chOff x="2971800" y="3733800"/>
            <a:chExt cx="921338" cy="1073114"/>
          </a:xfrm>
        </p:grpSpPr>
        <p:sp>
          <p:nvSpPr>
            <p:cNvPr id="446" name="Oval 4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Oval 4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Oval 4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462"/>
          <p:cNvGrpSpPr/>
          <p:nvPr/>
        </p:nvGrpSpPr>
        <p:grpSpPr>
          <a:xfrm>
            <a:off x="5486400" y="3352800"/>
            <a:ext cx="228600" cy="228600"/>
            <a:chOff x="2971800" y="3733800"/>
            <a:chExt cx="921338" cy="1073114"/>
          </a:xfrm>
        </p:grpSpPr>
        <p:sp>
          <p:nvSpPr>
            <p:cNvPr id="464" name="Oval 4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Oval 4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480"/>
          <p:cNvGrpSpPr/>
          <p:nvPr/>
        </p:nvGrpSpPr>
        <p:grpSpPr>
          <a:xfrm>
            <a:off x="5638800" y="3505200"/>
            <a:ext cx="228600" cy="228600"/>
            <a:chOff x="2971800" y="3733800"/>
            <a:chExt cx="921338" cy="1073114"/>
          </a:xfrm>
        </p:grpSpPr>
        <p:sp>
          <p:nvSpPr>
            <p:cNvPr id="482" name="Oval 4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61" name="Group 498"/>
          <p:cNvGrpSpPr/>
          <p:nvPr/>
        </p:nvGrpSpPr>
        <p:grpSpPr>
          <a:xfrm>
            <a:off x="5867400" y="3429000"/>
            <a:ext cx="228600" cy="228600"/>
            <a:chOff x="2971800" y="3733800"/>
            <a:chExt cx="921338" cy="1073114"/>
          </a:xfrm>
        </p:grpSpPr>
        <p:sp>
          <p:nvSpPr>
            <p:cNvPr id="500" name="Oval 4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Oval 5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Oval 5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 name="Group 516"/>
          <p:cNvGrpSpPr/>
          <p:nvPr/>
        </p:nvGrpSpPr>
        <p:grpSpPr>
          <a:xfrm>
            <a:off x="1295400" y="1143000"/>
            <a:ext cx="228600" cy="228600"/>
            <a:chOff x="2971800" y="3733800"/>
            <a:chExt cx="921338" cy="1073114"/>
          </a:xfrm>
        </p:grpSpPr>
        <p:sp>
          <p:nvSpPr>
            <p:cNvPr id="518" name="Oval 5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Oval 5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Oval 5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Oval 5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Oval 5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Oval 5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Oval 5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Group 534"/>
          <p:cNvGrpSpPr/>
          <p:nvPr/>
        </p:nvGrpSpPr>
        <p:grpSpPr>
          <a:xfrm>
            <a:off x="2133600" y="914400"/>
            <a:ext cx="228600" cy="228600"/>
            <a:chOff x="2971800" y="3733800"/>
            <a:chExt cx="921338" cy="1073114"/>
          </a:xfrm>
        </p:grpSpPr>
        <p:sp>
          <p:nvSpPr>
            <p:cNvPr id="536" name="Oval 5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Oval 5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Oval 5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Oval 5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Oval 5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Oval 5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78" name="Group 552"/>
          <p:cNvGrpSpPr/>
          <p:nvPr/>
        </p:nvGrpSpPr>
        <p:grpSpPr>
          <a:xfrm>
            <a:off x="2286000" y="1066800"/>
            <a:ext cx="228600" cy="228600"/>
            <a:chOff x="2971800" y="3733800"/>
            <a:chExt cx="921338" cy="1073114"/>
          </a:xfrm>
        </p:grpSpPr>
        <p:sp>
          <p:nvSpPr>
            <p:cNvPr id="554" name="Oval 5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Oval 5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Oval 5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Oval 5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Oval 5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Oval 5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Oval 5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Oval 5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Oval 5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Oval 5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Oval 5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Oval 5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Oval 5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Oval 5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Oval 5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Oval 5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Oval 5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95" name="Group 570"/>
          <p:cNvGrpSpPr/>
          <p:nvPr/>
        </p:nvGrpSpPr>
        <p:grpSpPr>
          <a:xfrm>
            <a:off x="7010400" y="3581400"/>
            <a:ext cx="228600" cy="228600"/>
            <a:chOff x="2971800" y="3733800"/>
            <a:chExt cx="921338" cy="1073114"/>
          </a:xfrm>
        </p:grpSpPr>
        <p:sp>
          <p:nvSpPr>
            <p:cNvPr id="572" name="Oval 5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Oval 5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Oval 5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Oval 5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Oval 5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Oval 5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Oval 5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Oval 5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Oval 5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Oval 5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Oval 5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Oval 5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Oval 5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Oval 5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Oval 5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Oval 5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Oval 5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 name="Group 588"/>
          <p:cNvGrpSpPr/>
          <p:nvPr/>
        </p:nvGrpSpPr>
        <p:grpSpPr>
          <a:xfrm>
            <a:off x="6934200" y="3886200"/>
            <a:ext cx="228600" cy="228600"/>
            <a:chOff x="2971800" y="3733800"/>
            <a:chExt cx="921338" cy="1073114"/>
          </a:xfrm>
        </p:grpSpPr>
        <p:sp>
          <p:nvSpPr>
            <p:cNvPr id="590" name="Oval 5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Oval 5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Oval 5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Oval 5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Oval 5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Oval 5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Oval 5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Oval 5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12" name="Group 606"/>
          <p:cNvGrpSpPr/>
          <p:nvPr/>
        </p:nvGrpSpPr>
        <p:grpSpPr>
          <a:xfrm>
            <a:off x="1600200" y="5410200"/>
            <a:ext cx="228600" cy="228600"/>
            <a:chOff x="2971800" y="3733800"/>
            <a:chExt cx="921338" cy="1073114"/>
          </a:xfrm>
        </p:grpSpPr>
        <p:sp>
          <p:nvSpPr>
            <p:cNvPr id="608" name="Oval 6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29" name="Group 624"/>
          <p:cNvGrpSpPr/>
          <p:nvPr/>
        </p:nvGrpSpPr>
        <p:grpSpPr>
          <a:xfrm>
            <a:off x="1752600" y="5562600"/>
            <a:ext cx="228600" cy="228600"/>
            <a:chOff x="2971800" y="3733800"/>
            <a:chExt cx="921338" cy="1073114"/>
          </a:xfrm>
        </p:grpSpPr>
        <p:sp>
          <p:nvSpPr>
            <p:cNvPr id="626" name="Oval 6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 name="Group 642"/>
          <p:cNvGrpSpPr/>
          <p:nvPr/>
        </p:nvGrpSpPr>
        <p:grpSpPr>
          <a:xfrm>
            <a:off x="1981200" y="5486400"/>
            <a:ext cx="228600" cy="228600"/>
            <a:chOff x="2971800" y="3733800"/>
            <a:chExt cx="921338" cy="1073114"/>
          </a:xfrm>
        </p:grpSpPr>
        <p:sp>
          <p:nvSpPr>
            <p:cNvPr id="644" name="Oval 6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 6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Oval 6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Oval 6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Oval 6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1" name="Oval 6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Oval 6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Oval 6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Oval 6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Oval 6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Oval 6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 6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Oval 6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660"/>
          <p:cNvGrpSpPr/>
          <p:nvPr/>
        </p:nvGrpSpPr>
        <p:grpSpPr>
          <a:xfrm>
            <a:off x="1905000" y="5791200"/>
            <a:ext cx="228600" cy="228600"/>
            <a:chOff x="2971800" y="3733800"/>
            <a:chExt cx="921338" cy="1073114"/>
          </a:xfrm>
        </p:grpSpPr>
        <p:sp>
          <p:nvSpPr>
            <p:cNvPr id="662" name="Oval 6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Oval 6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Oval 6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Oval 6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6" name="Oval 6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Oval 6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Oval 6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9" name="Oval 6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Oval 6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Oval 6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Oval 6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Oval 6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Oval 6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Oval 6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6" name="Oval 6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Oval 6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Oval 6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46" name="Group 678"/>
          <p:cNvGrpSpPr/>
          <p:nvPr/>
        </p:nvGrpSpPr>
        <p:grpSpPr>
          <a:xfrm>
            <a:off x="2743200" y="5562600"/>
            <a:ext cx="228600" cy="228600"/>
            <a:chOff x="2971800" y="3733800"/>
            <a:chExt cx="921338" cy="1073114"/>
          </a:xfrm>
        </p:grpSpPr>
        <p:sp>
          <p:nvSpPr>
            <p:cNvPr id="680" name="Oval 6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 6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Oval 6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Oval 6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Oval 6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Oval 6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Oval 6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Oval 6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Oval 6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Oval 6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Oval 6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Oval 6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63" name="Group 696"/>
          <p:cNvGrpSpPr/>
          <p:nvPr/>
        </p:nvGrpSpPr>
        <p:grpSpPr>
          <a:xfrm>
            <a:off x="2895600" y="5715000"/>
            <a:ext cx="228600" cy="228600"/>
            <a:chOff x="2971800" y="3733800"/>
            <a:chExt cx="921338" cy="1073114"/>
          </a:xfrm>
        </p:grpSpPr>
        <p:sp>
          <p:nvSpPr>
            <p:cNvPr id="698" name="Oval 6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Oval 6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Oval 6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1" name="Oval 7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Oval 7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 7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 7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Oval 7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Oval 7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Oval 7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 7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Oval 7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 name="Group 714"/>
          <p:cNvGrpSpPr/>
          <p:nvPr/>
        </p:nvGrpSpPr>
        <p:grpSpPr>
          <a:xfrm>
            <a:off x="3124200" y="5638800"/>
            <a:ext cx="228600" cy="228600"/>
            <a:chOff x="2971800" y="3733800"/>
            <a:chExt cx="921338" cy="1073114"/>
          </a:xfrm>
        </p:grpSpPr>
        <p:sp>
          <p:nvSpPr>
            <p:cNvPr id="716" name="Oval 7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 7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Oval 7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Oval 7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Oval 7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Oval 7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Oval 7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3" name="Oval 7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Oval 7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5" name="Oval 7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6" name="Oval 7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7" name="Oval 7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Oval 7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Oval 7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Oval 7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Oval 7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Oval 7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 name="Group 732"/>
          <p:cNvGrpSpPr/>
          <p:nvPr/>
        </p:nvGrpSpPr>
        <p:grpSpPr>
          <a:xfrm>
            <a:off x="3048000" y="5943600"/>
            <a:ext cx="228600" cy="228600"/>
            <a:chOff x="2971800" y="3733800"/>
            <a:chExt cx="921338" cy="1073114"/>
          </a:xfrm>
        </p:grpSpPr>
        <p:sp>
          <p:nvSpPr>
            <p:cNvPr id="734" name="Oval 7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Oval 7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Oval 7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Oval 7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8" name="Oval 7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Oval 7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Oval 7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Oval 7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2" name="Oval 7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Oval 7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Oval 7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Oval 7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6" name="Oval 7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 name="Oval 7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8" name="Oval 7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Oval 7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0" name="Oval 7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80" name="Group 750"/>
          <p:cNvGrpSpPr/>
          <p:nvPr/>
        </p:nvGrpSpPr>
        <p:grpSpPr>
          <a:xfrm>
            <a:off x="3352800" y="6096000"/>
            <a:ext cx="228600" cy="228600"/>
            <a:chOff x="2971800" y="3733800"/>
            <a:chExt cx="921338" cy="1073114"/>
          </a:xfrm>
        </p:grpSpPr>
        <p:sp>
          <p:nvSpPr>
            <p:cNvPr id="752" name="Oval 7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Oval 7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Oval 7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Oval 7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Oval 7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Oval 7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Oval 7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Oval 7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Oval 7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Oval 7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Oval 7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Oval 7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Oval 7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Oval 7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Oval 7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8" name="Group 768"/>
          <p:cNvGrpSpPr/>
          <p:nvPr/>
        </p:nvGrpSpPr>
        <p:grpSpPr>
          <a:xfrm>
            <a:off x="3505200" y="6248400"/>
            <a:ext cx="228600" cy="228600"/>
            <a:chOff x="2971800" y="3733800"/>
            <a:chExt cx="921338" cy="1073114"/>
          </a:xfrm>
        </p:grpSpPr>
        <p:sp>
          <p:nvSpPr>
            <p:cNvPr id="770" name="Oval 7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1" name="Oval 7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2" name="Oval 7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3" name="Oval 7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Oval 7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6" name="Oval 7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7" name="Oval 7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8" name="Oval 7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9" name="Oval 7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0" name="Oval 7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Oval 7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Oval 7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3" name="Oval 7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Oval 7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Oval 7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6" name="Oval 7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5" name="Group 786"/>
          <p:cNvGrpSpPr/>
          <p:nvPr/>
        </p:nvGrpSpPr>
        <p:grpSpPr>
          <a:xfrm>
            <a:off x="3733800" y="6172200"/>
            <a:ext cx="228600" cy="228600"/>
            <a:chOff x="2971800" y="3733800"/>
            <a:chExt cx="921338" cy="1073114"/>
          </a:xfrm>
        </p:grpSpPr>
        <p:sp>
          <p:nvSpPr>
            <p:cNvPr id="788" name="Oval 7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9" name="Oval 7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0" name="Oval 7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1" name="Oval 7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2" name="Oval 7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3" name="Oval 7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4" name="Oval 7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5" name="Oval 7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6" name="Oval 7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7" name="Oval 7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8" name="Oval 7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9" name="Oval 7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0" name="Oval 7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1" name="Oval 8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2" name="Oval 8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3" name="Oval 8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4" name="Oval 8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3" name="Group 804"/>
          <p:cNvGrpSpPr/>
          <p:nvPr/>
        </p:nvGrpSpPr>
        <p:grpSpPr>
          <a:xfrm>
            <a:off x="3657600" y="6477000"/>
            <a:ext cx="228600" cy="228600"/>
            <a:chOff x="2971800" y="3733800"/>
            <a:chExt cx="921338" cy="1073114"/>
          </a:xfrm>
        </p:grpSpPr>
        <p:sp>
          <p:nvSpPr>
            <p:cNvPr id="806" name="Oval 8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7" name="Oval 8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8" name="Oval 8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9" name="Oval 8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0" name="Oval 8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1" name="Oval 8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2" name="Oval 8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3" name="Oval 8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Oval 8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Oval 8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Oval 8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7" name="Oval 8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Oval 8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Oval 8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Oval 8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Oval 8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2" name="Oval 8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16" name="Group 822"/>
          <p:cNvGrpSpPr/>
          <p:nvPr/>
        </p:nvGrpSpPr>
        <p:grpSpPr>
          <a:xfrm>
            <a:off x="4495800" y="6248400"/>
            <a:ext cx="228600" cy="228600"/>
            <a:chOff x="2971800" y="3733800"/>
            <a:chExt cx="921338" cy="1073114"/>
          </a:xfrm>
        </p:grpSpPr>
        <p:sp>
          <p:nvSpPr>
            <p:cNvPr id="824" name="Oval 8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5" name="Oval 8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6" name="Oval 8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7" name="Oval 8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8" name="Oval 8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9" name="Oval 8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0" name="Oval 8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1" name="Oval 8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2" name="Oval 8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3" name="Oval 8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4" name="Oval 8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5" name="Oval 8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6" name="Oval 8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7" name="Oval 8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8" name="Oval 8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9" name="Oval 8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0" name="Oval 8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34" name="Group 840"/>
          <p:cNvGrpSpPr/>
          <p:nvPr/>
        </p:nvGrpSpPr>
        <p:grpSpPr>
          <a:xfrm>
            <a:off x="4648200" y="6400800"/>
            <a:ext cx="228600" cy="228600"/>
            <a:chOff x="2971800" y="3733800"/>
            <a:chExt cx="921338" cy="1073114"/>
          </a:xfrm>
        </p:grpSpPr>
        <p:sp>
          <p:nvSpPr>
            <p:cNvPr id="842" name="Oval 8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3" name="Oval 8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4" name="Oval 8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5" name="Oval 8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6" name="Oval 8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7" name="Oval 8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8" name="Oval 8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 name="Oval 8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0" name="Oval 8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Oval 8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2" name="Oval 8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Oval 8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4" name="Oval 8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Oval 8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Oval 8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Oval 8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Oval 8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1" name="Group 858"/>
          <p:cNvGrpSpPr/>
          <p:nvPr/>
        </p:nvGrpSpPr>
        <p:grpSpPr>
          <a:xfrm>
            <a:off x="4876800" y="6324600"/>
            <a:ext cx="228600" cy="228600"/>
            <a:chOff x="2971800" y="3733800"/>
            <a:chExt cx="921338" cy="1073114"/>
          </a:xfrm>
        </p:grpSpPr>
        <p:sp>
          <p:nvSpPr>
            <p:cNvPr id="860" name="Oval 8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1" name="Oval 8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2" name="Oval 8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3" name="Oval 8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4" name="Oval 8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5" name="Oval 8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6" name="Oval 8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Oval 8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Oval 8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Oval 8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Oval 8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Oval 8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Oval 8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3" name="Oval 8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Oval 8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Oval 8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Oval 8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 name="Group 876"/>
          <p:cNvGrpSpPr/>
          <p:nvPr/>
        </p:nvGrpSpPr>
        <p:grpSpPr>
          <a:xfrm>
            <a:off x="4800600" y="6629400"/>
            <a:ext cx="228600" cy="228600"/>
            <a:chOff x="2971800" y="3733800"/>
            <a:chExt cx="921338" cy="1073114"/>
          </a:xfrm>
        </p:grpSpPr>
        <p:sp>
          <p:nvSpPr>
            <p:cNvPr id="878" name="Oval 8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9" name="Oval 8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Oval 8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Oval 8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Oval 8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Oval 8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Oval 8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Oval 8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6" name="Oval 8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7" name="Oval 8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8" name="Oval 8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9" name="Oval 8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0" name="Oval 8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1" name="Oval 8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2" name="Oval 8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3" name="Oval 8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4" name="Oval 8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52" name="Group 894"/>
          <p:cNvGrpSpPr/>
          <p:nvPr/>
        </p:nvGrpSpPr>
        <p:grpSpPr>
          <a:xfrm>
            <a:off x="2362200" y="4343400"/>
            <a:ext cx="228600" cy="228600"/>
            <a:chOff x="2971800" y="3733800"/>
            <a:chExt cx="921338" cy="1073114"/>
          </a:xfrm>
        </p:grpSpPr>
        <p:sp>
          <p:nvSpPr>
            <p:cNvPr id="896" name="Oval 8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7" name="Oval 8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8" name="Oval 8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9" name="Oval 8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0" name="Oval 8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1" name="Oval 9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2" name="Oval 9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3" name="Oval 9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4" name="Oval 9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5" name="Oval 9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6" name="Oval 9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7" name="Oval 9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8" name="Oval 9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9" name="Oval 9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0" name="Oval 9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1" name="Oval 9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2" name="Oval 9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 name="Group 912"/>
          <p:cNvGrpSpPr/>
          <p:nvPr/>
        </p:nvGrpSpPr>
        <p:grpSpPr>
          <a:xfrm>
            <a:off x="2514600" y="4495800"/>
            <a:ext cx="228600" cy="228600"/>
            <a:chOff x="2971800" y="3733800"/>
            <a:chExt cx="921338" cy="1073114"/>
          </a:xfrm>
        </p:grpSpPr>
        <p:sp>
          <p:nvSpPr>
            <p:cNvPr id="914" name="Oval 9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5" name="Oval 9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6" name="Oval 9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7" name="Oval 9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8" name="Oval 9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9" name="Oval 9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0" name="Oval 9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 name="Oval 9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2" name="Oval 9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3" name="Oval 9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4" name="Oval 9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5" name="Oval 9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6" name="Oval 9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7" name="Oval 9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8" name="Oval 9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9" name="Oval 9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0" name="Oval 9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70" name="Group 930"/>
          <p:cNvGrpSpPr/>
          <p:nvPr/>
        </p:nvGrpSpPr>
        <p:grpSpPr>
          <a:xfrm>
            <a:off x="2743200" y="4419600"/>
            <a:ext cx="228600" cy="228600"/>
            <a:chOff x="2971800" y="3733800"/>
            <a:chExt cx="921338" cy="1073114"/>
          </a:xfrm>
        </p:grpSpPr>
        <p:sp>
          <p:nvSpPr>
            <p:cNvPr id="932" name="Oval 9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3" name="Oval 9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4" name="Oval 9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5" name="Oval 9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6" name="Oval 9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7" name="Oval 9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8" name="Oval 9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9" name="Oval 9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0" name="Oval 9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1" name="Oval 9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2" name="Oval 9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3" name="Oval 9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4" name="Oval 9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5" name="Oval 9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6" name="Oval 9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 name="Oval 9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8" name="Oval 9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88" name="Group 948"/>
          <p:cNvGrpSpPr/>
          <p:nvPr/>
        </p:nvGrpSpPr>
        <p:grpSpPr>
          <a:xfrm>
            <a:off x="2667000" y="4724400"/>
            <a:ext cx="228600" cy="228600"/>
            <a:chOff x="2971800" y="3733800"/>
            <a:chExt cx="921338" cy="1073114"/>
          </a:xfrm>
        </p:grpSpPr>
        <p:sp>
          <p:nvSpPr>
            <p:cNvPr id="950" name="Oval 9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1" name="Oval 9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2" name="Oval 9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3" name="Oval 9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4" name="Oval 9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5" name="Oval 9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6" name="Oval 9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7" name="Oval 9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8" name="Oval 9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9" name="Oval 9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0" name="Oval 9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1" name="Oval 9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2" name="Oval 9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3" name="Oval 9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4" name="Oval 9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5" name="Oval 9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6" name="Oval 9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5" name="Group 966"/>
          <p:cNvGrpSpPr/>
          <p:nvPr/>
        </p:nvGrpSpPr>
        <p:grpSpPr>
          <a:xfrm>
            <a:off x="3505200" y="4495800"/>
            <a:ext cx="228600" cy="228600"/>
            <a:chOff x="2971800" y="3733800"/>
            <a:chExt cx="921338" cy="1073114"/>
          </a:xfrm>
        </p:grpSpPr>
        <p:sp>
          <p:nvSpPr>
            <p:cNvPr id="968" name="Oval 9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9" name="Oval 9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0" name="Oval 9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1" name="Oval 9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2" name="Oval 9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3" name="Oval 9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4" name="Oval 9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5" name="Oval 9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6" name="Oval 9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7" name="Oval 9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8" name="Oval 9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9" name="Oval 9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0" name="Oval 9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1" name="Oval 9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2" name="Oval 9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3" name="Oval 9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4" name="Oval 9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3" name="Group 984"/>
          <p:cNvGrpSpPr/>
          <p:nvPr/>
        </p:nvGrpSpPr>
        <p:grpSpPr>
          <a:xfrm>
            <a:off x="3657600" y="4648200"/>
            <a:ext cx="228600" cy="228600"/>
            <a:chOff x="2971800" y="3733800"/>
            <a:chExt cx="921338" cy="1073114"/>
          </a:xfrm>
        </p:grpSpPr>
        <p:sp>
          <p:nvSpPr>
            <p:cNvPr id="986" name="Oval 9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7" name="Oval 9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8" name="Oval 9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9" name="Oval 9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Oval 9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Oval 9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Oval 9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Oval 9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Oval 9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5" name="Oval 9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6" name="Oval 9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7" name="Oval 9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8" name="Oval 9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9" name="Oval 9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0" name="Oval 9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1" name="Oval 10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2" name="Oval 10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06" name="Group 1002"/>
          <p:cNvGrpSpPr/>
          <p:nvPr/>
        </p:nvGrpSpPr>
        <p:grpSpPr>
          <a:xfrm>
            <a:off x="3886200" y="4572000"/>
            <a:ext cx="228600" cy="228600"/>
            <a:chOff x="2971800" y="3733800"/>
            <a:chExt cx="921338" cy="1073114"/>
          </a:xfrm>
        </p:grpSpPr>
        <p:sp>
          <p:nvSpPr>
            <p:cNvPr id="1004" name="Oval 10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Oval 10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Oval 10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7" name="Oval 10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8" name="Oval 10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9" name="Oval 10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0" name="Oval 10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1" name="Oval 10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2" name="Oval 10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3" name="Oval 10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4" name="Oval 10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5" name="Oval 10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6" name="Oval 10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7" name="Oval 10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8" name="Oval 10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9" name="Oval 10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0" name="Oval 10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24" name="Group 1020"/>
          <p:cNvGrpSpPr/>
          <p:nvPr/>
        </p:nvGrpSpPr>
        <p:grpSpPr>
          <a:xfrm>
            <a:off x="3810000" y="4876800"/>
            <a:ext cx="228600" cy="228600"/>
            <a:chOff x="2971800" y="3733800"/>
            <a:chExt cx="921338" cy="1073114"/>
          </a:xfrm>
        </p:grpSpPr>
        <p:sp>
          <p:nvSpPr>
            <p:cNvPr id="1022" name="Oval 10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3" name="Oval 10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 10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Oval 10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Oval 10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Oval 10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 10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Oval 10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Oval 10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Oval 10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Oval 10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Oval 10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Oval 10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Oval 10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Oval 10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1" name="Group 1038"/>
          <p:cNvGrpSpPr/>
          <p:nvPr/>
        </p:nvGrpSpPr>
        <p:grpSpPr>
          <a:xfrm>
            <a:off x="4114800" y="5029200"/>
            <a:ext cx="228600" cy="228600"/>
            <a:chOff x="2971800" y="3733800"/>
            <a:chExt cx="921338" cy="1073114"/>
          </a:xfrm>
        </p:grpSpPr>
        <p:sp>
          <p:nvSpPr>
            <p:cNvPr id="1040" name="Oval 10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Oval 10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Oval 10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Oval 10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Oval 10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Oval 10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Oval 10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Oval 10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Oval 10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Oval 10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Oval 10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Oval 10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Oval 10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Oval 10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4" name="Oval 10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5" name="Oval 10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Oval 10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9" name="Group 1056"/>
          <p:cNvGrpSpPr/>
          <p:nvPr/>
        </p:nvGrpSpPr>
        <p:grpSpPr>
          <a:xfrm>
            <a:off x="4267200" y="5181600"/>
            <a:ext cx="228600" cy="228600"/>
            <a:chOff x="2971800" y="3733800"/>
            <a:chExt cx="921338" cy="1073114"/>
          </a:xfrm>
        </p:grpSpPr>
        <p:sp>
          <p:nvSpPr>
            <p:cNvPr id="1058" name="Oval 10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9" name="Oval 10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0" name="Oval 10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Oval 10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Oval 10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Oval 10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Oval 10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Oval 10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Oval 10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Oval 10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Oval 10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9" name="Oval 10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Oval 10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1" name="Oval 10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Oval 10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3" name="Oval 10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4" name="Oval 10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42" name="Group 1074"/>
          <p:cNvGrpSpPr/>
          <p:nvPr/>
        </p:nvGrpSpPr>
        <p:grpSpPr>
          <a:xfrm>
            <a:off x="4495800" y="5105400"/>
            <a:ext cx="228600" cy="228600"/>
            <a:chOff x="2971800" y="3733800"/>
            <a:chExt cx="921338" cy="1073114"/>
          </a:xfrm>
        </p:grpSpPr>
        <p:sp>
          <p:nvSpPr>
            <p:cNvPr id="1076" name="Oval 10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Oval 10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Oval 10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Oval 10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Oval 10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Oval 10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Oval 10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Oval 10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 10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Oval 10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Oval 10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Oval 10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Oval 10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Oval 10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Oval 10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Oval 10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Oval 10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60" name="Group 1092"/>
          <p:cNvGrpSpPr/>
          <p:nvPr/>
        </p:nvGrpSpPr>
        <p:grpSpPr>
          <a:xfrm>
            <a:off x="4419600" y="5410200"/>
            <a:ext cx="228600" cy="228600"/>
            <a:chOff x="2971800" y="3733800"/>
            <a:chExt cx="921338" cy="1073114"/>
          </a:xfrm>
        </p:grpSpPr>
        <p:sp>
          <p:nvSpPr>
            <p:cNvPr id="1094" name="Oval 10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Oval 10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Oval 10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Oval 10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Oval 10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Oval 10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Oval 10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Oval 11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Oval 11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Oval 11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Oval 11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Oval 11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Oval 11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Oval 11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Oval 11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Oval 11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Oval 11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7" name="Group 1110"/>
          <p:cNvGrpSpPr/>
          <p:nvPr/>
        </p:nvGrpSpPr>
        <p:grpSpPr>
          <a:xfrm>
            <a:off x="5257800" y="5181600"/>
            <a:ext cx="228600" cy="228600"/>
            <a:chOff x="2971800" y="3733800"/>
            <a:chExt cx="921338" cy="1073114"/>
          </a:xfrm>
        </p:grpSpPr>
        <p:sp>
          <p:nvSpPr>
            <p:cNvPr id="1112" name="Oval 11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Oval 11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Oval 11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Oval 11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Oval 11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Oval 11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8" name="Oval 11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9" name="Oval 11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0" name="Oval 11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1" name="Oval 11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2" name="Oval 11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3" name="Oval 11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4" name="Oval 11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5" name="Oval 11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 name="Oval 11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Oval 11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Oval 11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5" name="Group 1128"/>
          <p:cNvGrpSpPr/>
          <p:nvPr/>
        </p:nvGrpSpPr>
        <p:grpSpPr>
          <a:xfrm>
            <a:off x="5410200" y="5334000"/>
            <a:ext cx="228600" cy="228600"/>
            <a:chOff x="2971800" y="3733800"/>
            <a:chExt cx="921338" cy="1073114"/>
          </a:xfrm>
        </p:grpSpPr>
        <p:sp>
          <p:nvSpPr>
            <p:cNvPr id="1130" name="Oval 11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Oval 11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Oval 11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Oval 11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Oval 11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Oval 11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Oval 11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Oval 11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Oval 11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Oval 11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Oval 11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Oval 11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2" name="Oval 11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3" name="Oval 11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Oval 11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Oval 11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Oval 11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8" name="Group 1146"/>
          <p:cNvGrpSpPr/>
          <p:nvPr/>
        </p:nvGrpSpPr>
        <p:grpSpPr>
          <a:xfrm>
            <a:off x="8153400" y="5715000"/>
            <a:ext cx="228600" cy="228600"/>
            <a:chOff x="2971800" y="3733800"/>
            <a:chExt cx="921338" cy="1073114"/>
          </a:xfrm>
        </p:grpSpPr>
        <p:sp>
          <p:nvSpPr>
            <p:cNvPr id="1148" name="Oval 11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9" name="Oval 11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0" name="Oval 11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Oval 11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2" name="Oval 11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3" name="Oval 11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4" name="Oval 11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Oval 11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6" name="Oval 11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 name="Oval 11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8" name="Oval 11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9" name="Oval 11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0" name="Oval 11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1" name="Oval 11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2" name="Oval 11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Oval 11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Oval 11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3" name="Group 1164"/>
          <p:cNvGrpSpPr/>
          <p:nvPr/>
        </p:nvGrpSpPr>
        <p:grpSpPr>
          <a:xfrm>
            <a:off x="5562600" y="5562600"/>
            <a:ext cx="228600" cy="228600"/>
            <a:chOff x="2971800" y="3733800"/>
            <a:chExt cx="921338" cy="1073114"/>
          </a:xfrm>
        </p:grpSpPr>
        <p:sp>
          <p:nvSpPr>
            <p:cNvPr id="1166" name="Oval 11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Oval 11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Oval 11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Oval 11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Oval 11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Oval 11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Oval 11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Oval 11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Oval 11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Oval 11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Oval 11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Oval 11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8" name="Oval 11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9" name="Oval 11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0" name="Oval 11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Oval 11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Oval 11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96" name="Group 1182"/>
          <p:cNvGrpSpPr/>
          <p:nvPr/>
        </p:nvGrpSpPr>
        <p:grpSpPr>
          <a:xfrm>
            <a:off x="4038600" y="1219200"/>
            <a:ext cx="228600" cy="228600"/>
            <a:chOff x="2971800" y="3733800"/>
            <a:chExt cx="921338" cy="1073114"/>
          </a:xfrm>
        </p:grpSpPr>
        <p:sp>
          <p:nvSpPr>
            <p:cNvPr id="1184" name="Oval 11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Oval 11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Oval 11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Oval 11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8" name="Oval 11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9" name="Oval 11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0" name="Oval 11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1" name="Oval 11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2" name="Oval 11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3" name="Oval 11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Oval 11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Oval 11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Oval 11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Oval 11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Oval 11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Oval 11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Oval 11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14" name="Group 1200"/>
          <p:cNvGrpSpPr/>
          <p:nvPr/>
        </p:nvGrpSpPr>
        <p:grpSpPr>
          <a:xfrm>
            <a:off x="4191000" y="1371600"/>
            <a:ext cx="228600" cy="228600"/>
            <a:chOff x="2971800" y="3733800"/>
            <a:chExt cx="921338" cy="1073114"/>
          </a:xfrm>
        </p:grpSpPr>
        <p:sp>
          <p:nvSpPr>
            <p:cNvPr id="1202" name="Oval 12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Oval 12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Oval 12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Oval 12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Oval 12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Oval 12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Oval 12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Oval 12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Oval 12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1" name="Oval 12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2" name="Oval 12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3" name="Oval 12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4" name="Oval 12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5" name="Oval 12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Oval 12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Oval 12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Oval 12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1" name="Group 1218"/>
          <p:cNvGrpSpPr/>
          <p:nvPr/>
        </p:nvGrpSpPr>
        <p:grpSpPr>
          <a:xfrm>
            <a:off x="4419600" y="1295400"/>
            <a:ext cx="228600" cy="228600"/>
            <a:chOff x="2971800" y="3733800"/>
            <a:chExt cx="921338" cy="1073114"/>
          </a:xfrm>
        </p:grpSpPr>
        <p:sp>
          <p:nvSpPr>
            <p:cNvPr id="1220" name="Oval 12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1" name="Oval 12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2" name="Oval 12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3" name="Oval 12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4" name="Oval 12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5" name="Oval 12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6" name="Oval 12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7" name="Oval 12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8" name="Oval 12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 name="Oval 12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0" name="Oval 12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1" name="Oval 12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2" name="Oval 12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3" name="Oval 12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4" name="Oval 12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5" name="Oval 12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6" name="Oval 12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9" name="Group 1236"/>
          <p:cNvGrpSpPr/>
          <p:nvPr/>
        </p:nvGrpSpPr>
        <p:grpSpPr>
          <a:xfrm>
            <a:off x="4343400" y="1600200"/>
            <a:ext cx="228600" cy="228600"/>
            <a:chOff x="2971800" y="3733800"/>
            <a:chExt cx="921338" cy="1073114"/>
          </a:xfrm>
        </p:grpSpPr>
        <p:sp>
          <p:nvSpPr>
            <p:cNvPr id="1238" name="Oval 12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9" name="Oval 12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0" name="Oval 12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1" name="Oval 12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2" name="Oval 12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3" name="Oval 12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4" name="Oval 12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5" name="Oval 12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6" name="Oval 12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7" name="Oval 12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8" name="Oval 12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9" name="Oval 12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0" name="Oval 12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1" name="Oval 12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2" name="Oval 12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3" name="Oval 12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4" name="Oval 12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32" name="Group 1254"/>
          <p:cNvGrpSpPr/>
          <p:nvPr/>
        </p:nvGrpSpPr>
        <p:grpSpPr>
          <a:xfrm>
            <a:off x="5181600" y="1371600"/>
            <a:ext cx="228600" cy="228600"/>
            <a:chOff x="2971800" y="3733800"/>
            <a:chExt cx="921338" cy="1073114"/>
          </a:xfrm>
        </p:grpSpPr>
        <p:sp>
          <p:nvSpPr>
            <p:cNvPr id="1256" name="Oval 12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Oval 12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8" name="Oval 12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9" name="Oval 12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0" name="Oval 12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1" name="Oval 12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2" name="Oval 12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3" name="Oval 12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4" name="Oval 12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5" name="Oval 12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6" name="Oval 12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7" name="Oval 12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8" name="Oval 12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9" name="Oval 12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0" name="Oval 12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1" name="Oval 12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2" name="Oval 12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50" name="Group 1272"/>
          <p:cNvGrpSpPr/>
          <p:nvPr/>
        </p:nvGrpSpPr>
        <p:grpSpPr>
          <a:xfrm>
            <a:off x="5334000" y="1524000"/>
            <a:ext cx="228600" cy="228600"/>
            <a:chOff x="2971800" y="3733800"/>
            <a:chExt cx="921338" cy="1073114"/>
          </a:xfrm>
        </p:grpSpPr>
        <p:sp>
          <p:nvSpPr>
            <p:cNvPr id="1274" name="Oval 12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5" name="Oval 12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6" name="Oval 12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7" name="Oval 12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8" name="Oval 12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9" name="Oval 12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0" name="Oval 12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1" name="Oval 12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2" name="Oval 12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3" name="Oval 12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4" name="Oval 12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5" name="Oval 12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6" name="Oval 12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7" name="Oval 12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Oval 12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Oval 12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0" name="Oval 12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7" name="Group 1290"/>
          <p:cNvGrpSpPr/>
          <p:nvPr/>
        </p:nvGrpSpPr>
        <p:grpSpPr>
          <a:xfrm>
            <a:off x="5562600" y="1447800"/>
            <a:ext cx="228600" cy="228600"/>
            <a:chOff x="2971800" y="3733800"/>
            <a:chExt cx="921338" cy="1073114"/>
          </a:xfrm>
        </p:grpSpPr>
        <p:sp>
          <p:nvSpPr>
            <p:cNvPr id="1292" name="Oval 12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3" name="Oval 12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4" name="Oval 12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5" name="Oval 12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6" name="Oval 12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7" name="Oval 12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8" name="Oval 12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9" name="Oval 12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0" name="Oval 12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1" name="Oval 13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Oval 13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3" name="Oval 13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4" name="Oval 13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5" name="Oval 13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6" name="Oval 13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7" name="Oval 13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8" name="Oval 13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5" name="Group 1308"/>
          <p:cNvGrpSpPr/>
          <p:nvPr/>
        </p:nvGrpSpPr>
        <p:grpSpPr>
          <a:xfrm>
            <a:off x="5486400" y="1752600"/>
            <a:ext cx="228600" cy="228600"/>
            <a:chOff x="2971800" y="3733800"/>
            <a:chExt cx="921338" cy="1073114"/>
          </a:xfrm>
        </p:grpSpPr>
        <p:sp>
          <p:nvSpPr>
            <p:cNvPr id="1310" name="Oval 13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1" name="Oval 13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2" name="Oval 13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3" name="Oval 13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4" name="Oval 13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5" name="Oval 13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6" name="Oval 13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7" name="Oval 13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8" name="Oval 13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9" name="Oval 13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0" name="Oval 13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1" name="Oval 13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2" name="Oval 13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3" name="Oval 13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4" name="Oval 13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5" name="Oval 13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6" name="Oval 13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68" name="Group 1326"/>
          <p:cNvGrpSpPr/>
          <p:nvPr/>
        </p:nvGrpSpPr>
        <p:grpSpPr>
          <a:xfrm>
            <a:off x="5791200" y="1905000"/>
            <a:ext cx="228600" cy="228600"/>
            <a:chOff x="2971800" y="3733800"/>
            <a:chExt cx="921338" cy="1073114"/>
          </a:xfrm>
        </p:grpSpPr>
        <p:sp>
          <p:nvSpPr>
            <p:cNvPr id="1328" name="Oval 13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9" name="Oval 13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0" name="Oval 13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 name="Oval 13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2" name="Oval 13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3" name="Oval 13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4" name="Oval 13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5" name="Oval 13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6" name="Oval 13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7" name="Oval 13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8" name="Oval 13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9" name="Oval 13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0" name="Oval 13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1" name="Oval 13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2" name="Oval 13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3" name="Oval 13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4" name="Oval 13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86" name="Group 1344"/>
          <p:cNvGrpSpPr/>
          <p:nvPr/>
        </p:nvGrpSpPr>
        <p:grpSpPr>
          <a:xfrm>
            <a:off x="5943600" y="2057400"/>
            <a:ext cx="228600" cy="228600"/>
            <a:chOff x="2971800" y="3733800"/>
            <a:chExt cx="921338" cy="1073114"/>
          </a:xfrm>
        </p:grpSpPr>
        <p:sp>
          <p:nvSpPr>
            <p:cNvPr id="1346" name="Oval 13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7" name="Oval 13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8" name="Oval 13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9" name="Oval 13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0" name="Oval 13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1" name="Oval 13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2" name="Oval 13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3" name="Oval 13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4" name="Oval 13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5" name="Oval 13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6" name="Oval 13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7" name="Oval 13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8" name="Oval 13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9" name="Oval 13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0" name="Oval 13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1" name="Oval 13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2" name="Oval 13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3" name="Group 1362"/>
          <p:cNvGrpSpPr/>
          <p:nvPr/>
        </p:nvGrpSpPr>
        <p:grpSpPr>
          <a:xfrm>
            <a:off x="6172200" y="1981200"/>
            <a:ext cx="228600" cy="228600"/>
            <a:chOff x="2971800" y="3733800"/>
            <a:chExt cx="921338" cy="1073114"/>
          </a:xfrm>
        </p:grpSpPr>
        <p:sp>
          <p:nvSpPr>
            <p:cNvPr id="1364" name="Oval 13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5" name="Oval 13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6" name="Oval 13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7" name="Oval 13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8" name="Oval 13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9" name="Oval 13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0" name="Oval 13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1" name="Oval 13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2" name="Oval 13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3" name="Oval 13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4" name="Oval 13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5" name="Oval 13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6" name="Oval 13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7" name="Oval 13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8" name="Oval 13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9" name="Oval 13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0" name="Oval 13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1" name="Group 1380"/>
          <p:cNvGrpSpPr/>
          <p:nvPr/>
        </p:nvGrpSpPr>
        <p:grpSpPr>
          <a:xfrm>
            <a:off x="6096000" y="2286000"/>
            <a:ext cx="228600" cy="228600"/>
            <a:chOff x="2971800" y="3733800"/>
            <a:chExt cx="921338" cy="1073114"/>
          </a:xfrm>
        </p:grpSpPr>
        <p:sp>
          <p:nvSpPr>
            <p:cNvPr id="1382" name="Oval 13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3" name="Oval 13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4" name="Oval 13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5" name="Oval 13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6" name="Oval 13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7" name="Oval 13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8" name="Oval 13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9" name="Oval 13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0" name="Oval 13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1" name="Oval 13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2" name="Oval 13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3" name="Oval 13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4" name="Oval 13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5" name="Oval 13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6" name="Oval 13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7" name="Oval 13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8" name="Oval 13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04" name="Group 1398"/>
          <p:cNvGrpSpPr/>
          <p:nvPr/>
        </p:nvGrpSpPr>
        <p:grpSpPr>
          <a:xfrm>
            <a:off x="6934200" y="2057400"/>
            <a:ext cx="228600" cy="228600"/>
            <a:chOff x="2971800" y="3733800"/>
            <a:chExt cx="921338" cy="1073114"/>
          </a:xfrm>
        </p:grpSpPr>
        <p:sp>
          <p:nvSpPr>
            <p:cNvPr id="1400" name="Oval 13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1" name="Oval 14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2" name="Oval 14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3" name="Oval 14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4" name="Oval 14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5" name="Oval 14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6" name="Oval 14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7" name="Oval 14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8" name="Oval 14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9" name="Oval 14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0" name="Oval 14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1" name="Oval 14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2" name="Oval 14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 name="Oval 14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4" name="Oval 14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5" name="Oval 14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6" name="Oval 14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22" name="Group 1416"/>
          <p:cNvGrpSpPr/>
          <p:nvPr/>
        </p:nvGrpSpPr>
        <p:grpSpPr>
          <a:xfrm>
            <a:off x="7086600" y="2209800"/>
            <a:ext cx="228600" cy="228600"/>
            <a:chOff x="2971800" y="3733800"/>
            <a:chExt cx="921338" cy="1073114"/>
          </a:xfrm>
        </p:grpSpPr>
        <p:sp>
          <p:nvSpPr>
            <p:cNvPr id="1418" name="Oval 14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9" name="Oval 14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0" name="Oval 14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1" name="Oval 14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2" name="Oval 14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3" name="Oval 14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4" name="Oval 14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5" name="Oval 14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6" name="Oval 14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7" name="Oval 14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8" name="Oval 14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9" name="Oval 14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0" name="Oval 14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1" name="Oval 14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2" name="Oval 14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 name="Oval 14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 name="Oval 14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9" name="Group 1434"/>
          <p:cNvGrpSpPr/>
          <p:nvPr/>
        </p:nvGrpSpPr>
        <p:grpSpPr>
          <a:xfrm>
            <a:off x="7315200" y="2133600"/>
            <a:ext cx="228600" cy="228600"/>
            <a:chOff x="2971800" y="3733800"/>
            <a:chExt cx="921338" cy="1073114"/>
          </a:xfrm>
        </p:grpSpPr>
        <p:sp>
          <p:nvSpPr>
            <p:cNvPr id="1436" name="Oval 14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7" name="Oval 14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8" name="Oval 14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9" name="Oval 14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0" name="Oval 14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1" name="Oval 14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2" name="Oval 14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3" name="Oval 14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4" name="Oval 14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5" name="Oval 14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6" name="Oval 14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7" name="Oval 14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8" name="Oval 14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9" name="Oval 14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0" name="Oval 14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1" name="Oval 14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2" name="Oval 14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7" name="Group 1452"/>
          <p:cNvGrpSpPr/>
          <p:nvPr/>
        </p:nvGrpSpPr>
        <p:grpSpPr>
          <a:xfrm>
            <a:off x="7239000" y="2438400"/>
            <a:ext cx="228600" cy="228600"/>
            <a:chOff x="2971800" y="3733800"/>
            <a:chExt cx="921338" cy="1073114"/>
          </a:xfrm>
        </p:grpSpPr>
        <p:sp>
          <p:nvSpPr>
            <p:cNvPr id="1454" name="Oval 14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5" name="Oval 14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6" name="Oval 14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7" name="Oval 14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8" name="Oval 14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9" name="Oval 14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0" name="Oval 14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1" name="Oval 14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2" name="Oval 14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3" name="Oval 14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4" name="Oval 14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5" name="Oval 14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6" name="Oval 14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7" name="Oval 14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8" name="Oval 14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9" name="Oval 14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0" name="Oval 14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40" name="Group 1470"/>
          <p:cNvGrpSpPr/>
          <p:nvPr/>
        </p:nvGrpSpPr>
        <p:grpSpPr>
          <a:xfrm>
            <a:off x="4800600" y="152400"/>
            <a:ext cx="228600" cy="228600"/>
            <a:chOff x="2971800" y="3733800"/>
            <a:chExt cx="921338" cy="1073114"/>
          </a:xfrm>
        </p:grpSpPr>
        <p:sp>
          <p:nvSpPr>
            <p:cNvPr id="1472" name="Oval 14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3" name="Oval 14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4" name="Oval 14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5" name="Oval 14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6" name="Oval 14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7" name="Oval 14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8" name="Oval 14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9" name="Oval 14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0" name="Oval 14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1" name="Oval 14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2" name="Oval 14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3" name="Oval 14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4" name="Oval 14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5" name="Oval 14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6" name="Oval 14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7" name="Oval 14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8" name="Oval 14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 name="Group 1488"/>
          <p:cNvGrpSpPr/>
          <p:nvPr/>
        </p:nvGrpSpPr>
        <p:grpSpPr>
          <a:xfrm>
            <a:off x="4953000" y="304800"/>
            <a:ext cx="228600" cy="228600"/>
            <a:chOff x="2971800" y="3733800"/>
            <a:chExt cx="921338" cy="1073114"/>
          </a:xfrm>
        </p:grpSpPr>
        <p:sp>
          <p:nvSpPr>
            <p:cNvPr id="1490" name="Oval 14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1" name="Oval 14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2" name="Oval 14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3" name="Oval 14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4" name="Oval 14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5" name="Oval 14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6" name="Oval 14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7" name="Oval 14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8" name="Oval 14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9" name="Oval 14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0" name="Oval 14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1" name="Oval 15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2" name="Oval 15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3" name="Oval 15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4" name="Oval 15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5" name="Oval 15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6" name="Oval 15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58" name="Group 1506"/>
          <p:cNvGrpSpPr/>
          <p:nvPr/>
        </p:nvGrpSpPr>
        <p:grpSpPr>
          <a:xfrm>
            <a:off x="5181600" y="228600"/>
            <a:ext cx="228600" cy="228600"/>
            <a:chOff x="2971800" y="3733800"/>
            <a:chExt cx="921338" cy="1073114"/>
          </a:xfrm>
        </p:grpSpPr>
        <p:sp>
          <p:nvSpPr>
            <p:cNvPr id="1508" name="Oval 15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9" name="Oval 15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0" name="Oval 15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1" name="Oval 15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2" name="Oval 15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3" name="Oval 15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4" name="Oval 15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5" name="Oval 15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6" name="Oval 15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7" name="Oval 15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8" name="Oval 15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9" name="Oval 15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0" name="Oval 15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1" name="Oval 15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2" name="Oval 15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3" name="Oval 15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4" name="Oval 15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76" name="Group 1524"/>
          <p:cNvGrpSpPr/>
          <p:nvPr/>
        </p:nvGrpSpPr>
        <p:grpSpPr>
          <a:xfrm>
            <a:off x="5105400" y="533400"/>
            <a:ext cx="228600" cy="228600"/>
            <a:chOff x="2971800" y="3733800"/>
            <a:chExt cx="921338" cy="1073114"/>
          </a:xfrm>
        </p:grpSpPr>
        <p:sp>
          <p:nvSpPr>
            <p:cNvPr id="1526" name="Oval 15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7" name="Oval 15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8" name="Oval 15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9" name="Oval 15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0" name="Oval 15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1" name="Oval 15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2" name="Oval 15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3" name="Oval 15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4" name="Oval 15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5" name="Oval 15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 name="Oval 15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7" name="Oval 15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8" name="Oval 15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9" name="Oval 15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0" name="Oval 15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1" name="Oval 15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2" name="Oval 15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3" name="Group 1542"/>
          <p:cNvGrpSpPr/>
          <p:nvPr/>
        </p:nvGrpSpPr>
        <p:grpSpPr>
          <a:xfrm>
            <a:off x="5943600" y="304800"/>
            <a:ext cx="228600" cy="228600"/>
            <a:chOff x="2971800" y="3733800"/>
            <a:chExt cx="921338" cy="1073114"/>
          </a:xfrm>
        </p:grpSpPr>
        <p:sp>
          <p:nvSpPr>
            <p:cNvPr id="1544" name="Oval 15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5" name="Oval 15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6" name="Oval 15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7" name="Oval 15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8" name="Oval 15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9" name="Oval 15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Oval 15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1" name="Oval 15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2" name="Oval 15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3" name="Oval 15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4" name="Oval 15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5" name="Oval 15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6" name="Oval 15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7" name="Oval 15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8" name="Oval 15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9" name="Oval 15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0" name="Oval 15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1" name="Group 1560"/>
          <p:cNvGrpSpPr/>
          <p:nvPr/>
        </p:nvGrpSpPr>
        <p:grpSpPr>
          <a:xfrm>
            <a:off x="6096000" y="457200"/>
            <a:ext cx="228600" cy="228600"/>
            <a:chOff x="2971800" y="3733800"/>
            <a:chExt cx="921338" cy="1073114"/>
          </a:xfrm>
        </p:grpSpPr>
        <p:sp>
          <p:nvSpPr>
            <p:cNvPr id="1562" name="Oval 15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3" name="Oval 15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Oval 15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5" name="Oval 15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6" name="Oval 15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7" name="Oval 15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8" name="Oval 15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9" name="Oval 15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0" name="Oval 15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1" name="Oval 15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2" name="Oval 15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3" name="Oval 15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4" name="Oval 15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5" name="Oval 15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6" name="Oval 15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7" name="Oval 15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8" name="Oval 15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94" name="Group 1578"/>
          <p:cNvGrpSpPr/>
          <p:nvPr/>
        </p:nvGrpSpPr>
        <p:grpSpPr>
          <a:xfrm>
            <a:off x="6324600" y="381000"/>
            <a:ext cx="228600" cy="228600"/>
            <a:chOff x="2971800" y="3733800"/>
            <a:chExt cx="921338" cy="1073114"/>
          </a:xfrm>
        </p:grpSpPr>
        <p:sp>
          <p:nvSpPr>
            <p:cNvPr id="1580" name="Oval 15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1" name="Oval 15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2" name="Oval 15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3" name="Oval 15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4" name="Oval 15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5" name="Oval 15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6" name="Oval 15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7" name="Oval 15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8" name="Oval 15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9" name="Oval 15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0" name="Oval 15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1" name="Oval 15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2" name="Oval 15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3" name="Oval 15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4" name="Oval 15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5" name="Oval 15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6" name="Oval 15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12" name="Group 1596"/>
          <p:cNvGrpSpPr/>
          <p:nvPr/>
        </p:nvGrpSpPr>
        <p:grpSpPr>
          <a:xfrm>
            <a:off x="6248400" y="685800"/>
            <a:ext cx="228600" cy="228600"/>
            <a:chOff x="2971800" y="3733800"/>
            <a:chExt cx="921338" cy="1073114"/>
          </a:xfrm>
        </p:grpSpPr>
        <p:sp>
          <p:nvSpPr>
            <p:cNvPr id="1598" name="Oval 15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9" name="Oval 15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0" name="Oval 15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1" name="Oval 16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2" name="Oval 16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3" name="Oval 16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4" name="Oval 16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5" name="Oval 16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6" name="Oval 16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7" name="Oval 16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8" name="Oval 16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9" name="Oval 16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0" name="Oval 16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1" name="Oval 16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2" name="Oval 16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3" name="Oval 16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4" name="Oval 16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9" name="Group 1614"/>
          <p:cNvGrpSpPr/>
          <p:nvPr/>
        </p:nvGrpSpPr>
        <p:grpSpPr>
          <a:xfrm>
            <a:off x="6553200" y="838200"/>
            <a:ext cx="228600" cy="228600"/>
            <a:chOff x="2971800" y="3733800"/>
            <a:chExt cx="921338" cy="1073114"/>
          </a:xfrm>
        </p:grpSpPr>
        <p:sp>
          <p:nvSpPr>
            <p:cNvPr id="1616" name="Oval 16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7" name="Oval 16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8" name="Oval 16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9" name="Oval 16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0" name="Oval 16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1" name="Oval 16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2" name="Oval 16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3" name="Oval 16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4" name="Oval 16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5" name="Oval 16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6" name="Oval 16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7" name="Oval 16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8" name="Oval 16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9" name="Oval 16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0" name="Oval 16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1" name="Oval 16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2" name="Oval 16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7" name="Group 1632"/>
          <p:cNvGrpSpPr/>
          <p:nvPr/>
        </p:nvGrpSpPr>
        <p:grpSpPr>
          <a:xfrm>
            <a:off x="6705600" y="990600"/>
            <a:ext cx="228600" cy="228600"/>
            <a:chOff x="2971800" y="3733800"/>
            <a:chExt cx="921338" cy="1073114"/>
          </a:xfrm>
        </p:grpSpPr>
        <p:sp>
          <p:nvSpPr>
            <p:cNvPr id="1634" name="Oval 16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5" name="Oval 16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6" name="Oval 16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7" name="Oval 16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 name="Oval 16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9" name="Oval 16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0" name="Oval 16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1" name="Oval 16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2" name="Oval 16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3" name="Oval 16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4" name="Oval 16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5" name="Oval 16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6" name="Oval 16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7" name="Oval 16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8" name="Oval 16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9" name="Oval 16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0" name="Oval 16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30" name="Group 1650"/>
          <p:cNvGrpSpPr/>
          <p:nvPr/>
        </p:nvGrpSpPr>
        <p:grpSpPr>
          <a:xfrm>
            <a:off x="6934200" y="914400"/>
            <a:ext cx="228600" cy="228600"/>
            <a:chOff x="2971800" y="3733800"/>
            <a:chExt cx="921338" cy="1073114"/>
          </a:xfrm>
        </p:grpSpPr>
        <p:sp>
          <p:nvSpPr>
            <p:cNvPr id="1652" name="Oval 16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3" name="Oval 16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4" name="Oval 16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5" name="Oval 16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6" name="Oval 16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7" name="Oval 16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8" name="Oval 16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9" name="Oval 16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0" name="Oval 16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1" name="Oval 16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2" name="Oval 16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3" name="Oval 16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4" name="Oval 16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5" name="Oval 16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6" name="Oval 16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7" name="Oval 16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8" name="Oval 16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48" name="Group 1668"/>
          <p:cNvGrpSpPr/>
          <p:nvPr/>
        </p:nvGrpSpPr>
        <p:grpSpPr>
          <a:xfrm>
            <a:off x="6858000" y="1219200"/>
            <a:ext cx="228600" cy="228600"/>
            <a:chOff x="2971800" y="3733800"/>
            <a:chExt cx="921338" cy="1073114"/>
          </a:xfrm>
        </p:grpSpPr>
        <p:sp>
          <p:nvSpPr>
            <p:cNvPr id="1670" name="Oval 16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1" name="Oval 16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2" name="Oval 16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3" name="Oval 16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4" name="Oval 16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5" name="Oval 16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6" name="Oval 16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7" name="Oval 16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8" name="Oval 16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9" name="Oval 16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0" name="Oval 16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1" name="Oval 16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2" name="Oval 16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3" name="Oval 16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4" name="Oval 16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5" name="Oval 16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6" name="Oval 16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5" name="Group 1686"/>
          <p:cNvGrpSpPr/>
          <p:nvPr/>
        </p:nvGrpSpPr>
        <p:grpSpPr>
          <a:xfrm>
            <a:off x="7696200" y="990600"/>
            <a:ext cx="228600" cy="228600"/>
            <a:chOff x="2971800" y="3733800"/>
            <a:chExt cx="921338" cy="1073114"/>
          </a:xfrm>
        </p:grpSpPr>
        <p:sp>
          <p:nvSpPr>
            <p:cNvPr id="1688" name="Oval 16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9" name="Oval 16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0" name="Oval 16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1" name="Oval 16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2" name="Oval 16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3" name="Oval 16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4" name="Oval 16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5" name="Oval 16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6" name="Oval 16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7" name="Oval 16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8" name="Oval 16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9" name="Oval 16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0" name="Oval 16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1" name="Oval 17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2" name="Oval 17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3" name="Oval 17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4" name="Oval 17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3" name="Group 1704"/>
          <p:cNvGrpSpPr/>
          <p:nvPr/>
        </p:nvGrpSpPr>
        <p:grpSpPr>
          <a:xfrm>
            <a:off x="7848600" y="1143000"/>
            <a:ext cx="228600" cy="228600"/>
            <a:chOff x="2971800" y="3733800"/>
            <a:chExt cx="921338" cy="1073114"/>
          </a:xfrm>
        </p:grpSpPr>
        <p:sp>
          <p:nvSpPr>
            <p:cNvPr id="1706" name="Oval 17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7" name="Oval 17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8" name="Oval 17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9" name="Oval 17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0" name="Oval 17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1" name="Oval 17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2" name="Oval 17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3" name="Oval 17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4" name="Oval 17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5" name="Oval 17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6" name="Oval 17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7" name="Oval 17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8" name="Oval 17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9" name="Oval 17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0" name="Oval 17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1" name="Oval 17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2" name="Oval 17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66" name="Group 1722"/>
          <p:cNvGrpSpPr/>
          <p:nvPr/>
        </p:nvGrpSpPr>
        <p:grpSpPr>
          <a:xfrm>
            <a:off x="8077200" y="1066800"/>
            <a:ext cx="228600" cy="228600"/>
            <a:chOff x="2971800" y="3733800"/>
            <a:chExt cx="921338" cy="1073114"/>
          </a:xfrm>
        </p:grpSpPr>
        <p:sp>
          <p:nvSpPr>
            <p:cNvPr id="1724" name="Oval 17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5" name="Oval 17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6" name="Oval 17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7" name="Oval 17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8" name="Oval 17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9" name="Oval 17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0" name="Oval 17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1" name="Oval 17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2" name="Oval 17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3" name="Oval 17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4" name="Oval 17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5" name="Oval 17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6" name="Oval 17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7" name="Oval 17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8" name="Oval 17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9" name="Oval 17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0" name="Oval 17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83" name="Group 1740"/>
          <p:cNvGrpSpPr/>
          <p:nvPr/>
        </p:nvGrpSpPr>
        <p:grpSpPr>
          <a:xfrm>
            <a:off x="8001000" y="1371600"/>
            <a:ext cx="228600" cy="228600"/>
            <a:chOff x="2971800" y="3733800"/>
            <a:chExt cx="921338" cy="1073114"/>
          </a:xfrm>
        </p:grpSpPr>
        <p:sp>
          <p:nvSpPr>
            <p:cNvPr id="1742" name="Oval 17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3" name="Oval 17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4" name="Oval 17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5" name="Oval 17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 name="Oval 17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7" name="Oval 17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8" name="Oval 17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9" name="Oval 17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0" name="Oval 17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1" name="Oval 17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2" name="Oval 17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3" name="Oval 17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4" name="Oval 17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5" name="Oval 17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6" name="Oval 17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7" name="Oval 17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8" name="Oval 17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1" name="Group 1758"/>
          <p:cNvGrpSpPr/>
          <p:nvPr/>
        </p:nvGrpSpPr>
        <p:grpSpPr>
          <a:xfrm>
            <a:off x="2667000" y="2895600"/>
            <a:ext cx="228600" cy="228600"/>
            <a:chOff x="2971800" y="3733800"/>
            <a:chExt cx="921338" cy="1073114"/>
          </a:xfrm>
        </p:grpSpPr>
        <p:sp>
          <p:nvSpPr>
            <p:cNvPr id="1760" name="Oval 17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1" name="Oval 17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2" name="Oval 17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3" name="Oval 17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4" name="Oval 17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5" name="Oval 17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6" name="Oval 17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7" name="Oval 17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8" name="Oval 17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9" name="Oval 17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0" name="Oval 17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1" name="Oval 17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2" name="Oval 17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3" name="Oval 17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4" name="Oval 17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5" name="Oval 17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6" name="Oval 17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00" name="Group 1776"/>
          <p:cNvGrpSpPr/>
          <p:nvPr/>
        </p:nvGrpSpPr>
        <p:grpSpPr>
          <a:xfrm>
            <a:off x="990600" y="3657600"/>
            <a:ext cx="228600" cy="228600"/>
            <a:chOff x="2971800" y="3733800"/>
            <a:chExt cx="921338" cy="1073114"/>
          </a:xfrm>
        </p:grpSpPr>
        <p:sp>
          <p:nvSpPr>
            <p:cNvPr id="1778" name="Oval 17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9" name="Oval 17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0" name="Oval 17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1" name="Oval 17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2" name="Oval 17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3" name="Oval 17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4" name="Oval 17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5" name="Oval 17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6" name="Oval 17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7" name="Oval 17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8" name="Oval 17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9" name="Oval 17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0" name="Oval 17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1" name="Oval 17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2" name="Oval 17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3" name="Oval 17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4" name="Oval 17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9" name="Group 1794"/>
          <p:cNvGrpSpPr/>
          <p:nvPr/>
        </p:nvGrpSpPr>
        <p:grpSpPr>
          <a:xfrm>
            <a:off x="3048000" y="2971800"/>
            <a:ext cx="228600" cy="228600"/>
            <a:chOff x="2971800" y="3733800"/>
            <a:chExt cx="921338" cy="1073114"/>
          </a:xfrm>
        </p:grpSpPr>
        <p:sp>
          <p:nvSpPr>
            <p:cNvPr id="1796" name="Oval 17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7" name="Oval 17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8" name="Oval 17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9" name="Oval 17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0" name="Oval 17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1" name="Oval 18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2" name="Oval 18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3" name="Oval 18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4" name="Oval 18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5" name="Oval 18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6" name="Oval 18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7" name="Oval 18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8" name="Oval 18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9" name="Oval 18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0" name="Oval 18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1" name="Oval 18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2" name="Oval 18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7" name="Group 1812"/>
          <p:cNvGrpSpPr/>
          <p:nvPr/>
        </p:nvGrpSpPr>
        <p:grpSpPr>
          <a:xfrm>
            <a:off x="2971800" y="3276600"/>
            <a:ext cx="228600" cy="228600"/>
            <a:chOff x="2971800" y="3733800"/>
            <a:chExt cx="921338" cy="1073114"/>
          </a:xfrm>
        </p:grpSpPr>
        <p:sp>
          <p:nvSpPr>
            <p:cNvPr id="1814" name="Oval 18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5" name="Oval 18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6" name="Oval 18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7" name="Oval 18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8" name="Oval 18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9" name="Oval 18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0" name="Oval 18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1" name="Oval 18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2" name="Oval 18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3" name="Oval 18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4" name="Oval 18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5" name="Oval 18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6" name="Oval 18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7" name="Oval 18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8" name="Oval 18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9" name="Oval 18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0" name="Oval 18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17" name="Group 1830"/>
          <p:cNvGrpSpPr/>
          <p:nvPr/>
        </p:nvGrpSpPr>
        <p:grpSpPr>
          <a:xfrm>
            <a:off x="3810000" y="3048000"/>
            <a:ext cx="228600" cy="228600"/>
            <a:chOff x="2971800" y="3733800"/>
            <a:chExt cx="921338" cy="1073114"/>
          </a:xfrm>
        </p:grpSpPr>
        <p:sp>
          <p:nvSpPr>
            <p:cNvPr id="1832" name="Oval 18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3" name="Oval 18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4" name="Oval 18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5" name="Oval 18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6" name="Oval 18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7" name="Oval 18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8" name="Oval 18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9" name="Oval 18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0" name="Oval 18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1" name="Oval 18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2" name="Oval 18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 name="Oval 18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4" name="Oval 18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5" name="Oval 18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6" name="Oval 18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7" name="Oval 18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8" name="Oval 18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35" name="Group 1848"/>
          <p:cNvGrpSpPr/>
          <p:nvPr/>
        </p:nvGrpSpPr>
        <p:grpSpPr>
          <a:xfrm>
            <a:off x="3962400" y="3200400"/>
            <a:ext cx="228600" cy="228600"/>
            <a:chOff x="2971800" y="3733800"/>
            <a:chExt cx="921338" cy="1073114"/>
          </a:xfrm>
        </p:grpSpPr>
        <p:sp>
          <p:nvSpPr>
            <p:cNvPr id="1850" name="Oval 18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1" name="Oval 18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2" name="Oval 18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3" name="Oval 18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4" name="Oval 18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5" name="Oval 18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6" name="Oval 18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7" name="Oval 18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8" name="Oval 18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9" name="Oval 18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0" name="Oval 18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1" name="Oval 18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2" name="Oval 18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3" name="Oval 18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4" name="Oval 18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5" name="Oval 18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6" name="Oval 18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5" name="Group 1866"/>
          <p:cNvGrpSpPr/>
          <p:nvPr/>
        </p:nvGrpSpPr>
        <p:grpSpPr>
          <a:xfrm>
            <a:off x="4191000" y="3124200"/>
            <a:ext cx="228600" cy="228600"/>
            <a:chOff x="2971800" y="3733800"/>
            <a:chExt cx="921338" cy="1073114"/>
          </a:xfrm>
        </p:grpSpPr>
        <p:sp>
          <p:nvSpPr>
            <p:cNvPr id="1868" name="Oval 18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9" name="Oval 18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0" name="Oval 18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1" name="Oval 18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2" name="Oval 18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3" name="Oval 18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4" name="Oval 18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5" name="Oval 18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6" name="Oval 18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7" name="Oval 18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8" name="Oval 18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9" name="Oval 18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0" name="Oval 18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1" name="Oval 18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2" name="Oval 18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3" name="Oval 18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4" name="Oval 18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3" name="Group 1884"/>
          <p:cNvGrpSpPr/>
          <p:nvPr/>
        </p:nvGrpSpPr>
        <p:grpSpPr>
          <a:xfrm>
            <a:off x="1600200" y="3581400"/>
            <a:ext cx="228600" cy="228600"/>
            <a:chOff x="2971800" y="3733800"/>
            <a:chExt cx="921338" cy="1073114"/>
          </a:xfrm>
        </p:grpSpPr>
        <p:sp>
          <p:nvSpPr>
            <p:cNvPr id="1886" name="Oval 18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7" name="Oval 18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8" name="Oval 18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9" name="Oval 18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0" name="Oval 18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1" name="Oval 18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2" name="Oval 18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3" name="Oval 18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4" name="Oval 18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5" name="Oval 18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6" name="Oval 18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7" name="Oval 18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8" name="Oval 18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9" name="Oval 18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0" name="Oval 18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1" name="Oval 19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2" name="Oval 19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53" name="Group 1902"/>
          <p:cNvGrpSpPr/>
          <p:nvPr/>
        </p:nvGrpSpPr>
        <p:grpSpPr>
          <a:xfrm>
            <a:off x="1676400" y="1447800"/>
            <a:ext cx="228600" cy="228600"/>
            <a:chOff x="2971800" y="3733800"/>
            <a:chExt cx="921338" cy="1073114"/>
          </a:xfrm>
        </p:grpSpPr>
        <p:sp>
          <p:nvSpPr>
            <p:cNvPr id="1904" name="Oval 19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5" name="Oval 19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6" name="Oval 19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7" name="Oval 19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8" name="Oval 19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9" name="Oval 19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0" name="Oval 19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1" name="Oval 19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2" name="Oval 19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3" name="Oval 19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4" name="Oval 19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5" name="Oval 19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6" name="Oval 19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7" name="Oval 19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8" name="Oval 19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9" name="Oval 19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0" name="Oval 19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71" name="Group 1920"/>
          <p:cNvGrpSpPr/>
          <p:nvPr/>
        </p:nvGrpSpPr>
        <p:grpSpPr>
          <a:xfrm>
            <a:off x="4572000" y="3733800"/>
            <a:ext cx="228600" cy="228600"/>
            <a:chOff x="2971800" y="3733800"/>
            <a:chExt cx="921338" cy="1073114"/>
          </a:xfrm>
        </p:grpSpPr>
        <p:sp>
          <p:nvSpPr>
            <p:cNvPr id="1922" name="Oval 19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3" name="Oval 19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4" name="Oval 19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5" name="Oval 19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6" name="Oval 19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7" name="Oval 19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8" name="Oval 19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9" name="Oval 19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0" name="Oval 19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1" name="Oval 19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2" name="Oval 19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3" name="Oval 19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4" name="Oval 19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5" name="Oval 19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6" name="Oval 19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7" name="Oval 19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8" name="Oval 19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1" name="Group 1938"/>
          <p:cNvGrpSpPr/>
          <p:nvPr/>
        </p:nvGrpSpPr>
        <p:grpSpPr>
          <a:xfrm>
            <a:off x="304800" y="2514600"/>
            <a:ext cx="228600" cy="228600"/>
            <a:chOff x="2971800" y="3733800"/>
            <a:chExt cx="921338" cy="1073114"/>
          </a:xfrm>
        </p:grpSpPr>
        <p:sp>
          <p:nvSpPr>
            <p:cNvPr id="1940" name="Oval 19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1" name="Oval 19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2" name="Oval 19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3" name="Oval 19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4" name="Oval 19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5" name="Oval 19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6" name="Oval 19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7" name="Oval 19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8" name="Oval 19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9" name="Oval 19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0" name="Oval 19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1" name="Oval 19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2" name="Oval 19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3" name="Oval 19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4" name="Oval 19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5" name="Oval 19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6" name="Oval 19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9" name="Group 1956"/>
          <p:cNvGrpSpPr/>
          <p:nvPr/>
        </p:nvGrpSpPr>
        <p:grpSpPr>
          <a:xfrm>
            <a:off x="4724400" y="3962400"/>
            <a:ext cx="228600" cy="228600"/>
            <a:chOff x="2971800" y="3733800"/>
            <a:chExt cx="921338" cy="1073114"/>
          </a:xfrm>
        </p:grpSpPr>
        <p:sp>
          <p:nvSpPr>
            <p:cNvPr id="1958" name="Oval 19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9" name="Oval 19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0" name="Oval 19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1" name="Oval 19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2" name="Oval 19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3" name="Oval 19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4" name="Oval 19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5" name="Oval 19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6" name="Oval 19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7" name="Oval 19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8" name="Oval 19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9" name="Oval 19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0" name="Oval 19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1" name="Oval 19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2" name="Oval 19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3" name="Oval 19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4" name="Oval 19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89" name="Group 1974"/>
          <p:cNvGrpSpPr/>
          <p:nvPr/>
        </p:nvGrpSpPr>
        <p:grpSpPr>
          <a:xfrm>
            <a:off x="5562600" y="3733800"/>
            <a:ext cx="228600" cy="228600"/>
            <a:chOff x="2971800" y="3733800"/>
            <a:chExt cx="921338" cy="1073114"/>
          </a:xfrm>
        </p:grpSpPr>
        <p:sp>
          <p:nvSpPr>
            <p:cNvPr id="1976" name="Oval 19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7" name="Oval 19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8" name="Oval 19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9" name="Oval 19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0" name="Oval 19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1" name="Oval 19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2" name="Oval 19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3" name="Oval 19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4" name="Oval 19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5" name="Oval 19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6" name="Oval 19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7" name="Oval 19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8" name="Oval 19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9" name="Oval 19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0" name="Oval 19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1" name="Oval 19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2" name="Oval 19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07" name="Group 1992"/>
          <p:cNvGrpSpPr/>
          <p:nvPr/>
        </p:nvGrpSpPr>
        <p:grpSpPr>
          <a:xfrm>
            <a:off x="5715000" y="3886200"/>
            <a:ext cx="228600" cy="228600"/>
            <a:chOff x="2971800" y="3733800"/>
            <a:chExt cx="921338" cy="1073114"/>
          </a:xfrm>
        </p:grpSpPr>
        <p:sp>
          <p:nvSpPr>
            <p:cNvPr id="1994" name="Oval 19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5" name="Oval 19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6" name="Oval 19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7" name="Oval 19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8" name="Oval 19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9" name="Oval 19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0" name="Oval 19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1" name="Oval 20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2" name="Oval 20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3" name="Oval 20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4" name="Oval 20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5" name="Oval 20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6" name="Oval 20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7" name="Oval 20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8" name="Oval 20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9" name="Oval 20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0" name="Oval 20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7" name="Group 2010"/>
          <p:cNvGrpSpPr/>
          <p:nvPr/>
        </p:nvGrpSpPr>
        <p:grpSpPr>
          <a:xfrm>
            <a:off x="1447800" y="1219200"/>
            <a:ext cx="228600" cy="228600"/>
            <a:chOff x="2971800" y="3733800"/>
            <a:chExt cx="921338" cy="1073114"/>
          </a:xfrm>
        </p:grpSpPr>
        <p:sp>
          <p:nvSpPr>
            <p:cNvPr id="2012" name="Oval 20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3" name="Oval 20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4" name="Oval 20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5" name="Oval 20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6" name="Oval 20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7" name="Oval 20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8" name="Oval 20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9" name="Oval 20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0" name="Oval 20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1" name="Oval 20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2" name="Oval 20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3" name="Oval 20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4" name="Oval 20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5" name="Oval 20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6" name="Oval 20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7" name="Oval 20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8" name="Oval 20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5" name="Group 2028"/>
          <p:cNvGrpSpPr/>
          <p:nvPr/>
        </p:nvGrpSpPr>
        <p:grpSpPr>
          <a:xfrm>
            <a:off x="3429000" y="1828800"/>
            <a:ext cx="228600" cy="228600"/>
            <a:chOff x="2971800" y="3733800"/>
            <a:chExt cx="921338" cy="1073114"/>
          </a:xfrm>
        </p:grpSpPr>
        <p:sp>
          <p:nvSpPr>
            <p:cNvPr id="2030" name="Oval 20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1" name="Oval 20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2" name="Oval 20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3" name="Oval 20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4" name="Oval 20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5" name="Oval 20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6" name="Oval 20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7" name="Oval 20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8" name="Oval 20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9" name="Oval 20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0" name="Oval 20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1" name="Oval 20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2" name="Oval 20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3" name="Oval 20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4" name="Oval 20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5" name="Oval 20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6" name="Oval 20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25" name="Group 2046"/>
          <p:cNvGrpSpPr/>
          <p:nvPr/>
        </p:nvGrpSpPr>
        <p:grpSpPr>
          <a:xfrm>
            <a:off x="3581400" y="1981200"/>
            <a:ext cx="228600" cy="228600"/>
            <a:chOff x="2971800" y="3733800"/>
            <a:chExt cx="921338" cy="1073114"/>
          </a:xfrm>
        </p:grpSpPr>
        <p:sp>
          <p:nvSpPr>
            <p:cNvPr id="2048" name="Oval 20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Oval 20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0" name="Oval 20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1" name="Oval 20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2" name="Oval 20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Oval 20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4" name="Oval 20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5" name="Oval 20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Oval 20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7" name="Oval 20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8" name="Oval 20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9" name="Oval 20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Oval 20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1" name="Oval 20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2" name="Oval 20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3" name="Oval 20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4" name="Oval 20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43" name="Group 2064"/>
          <p:cNvGrpSpPr/>
          <p:nvPr/>
        </p:nvGrpSpPr>
        <p:grpSpPr>
          <a:xfrm>
            <a:off x="3810000" y="1905000"/>
            <a:ext cx="228600" cy="228600"/>
            <a:chOff x="2971800" y="3733800"/>
            <a:chExt cx="921338" cy="1073114"/>
          </a:xfrm>
        </p:grpSpPr>
        <p:sp>
          <p:nvSpPr>
            <p:cNvPr id="2066" name="Oval 20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7" name="Oval 20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8" name="Oval 20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9" name="Oval 20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0" name="Oval 20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1" name="Oval 20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2" name="Oval 20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3" name="Oval 20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4" name="Oval 20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5" name="Oval 20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6" name="Oval 20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7" name="Oval 20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8" name="Oval 20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9" name="Oval 20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0" name="Oval 20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1" name="Oval 20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2" name="Oval 20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3" name="Group 2082"/>
          <p:cNvGrpSpPr/>
          <p:nvPr/>
        </p:nvGrpSpPr>
        <p:grpSpPr>
          <a:xfrm>
            <a:off x="3733800" y="2209800"/>
            <a:ext cx="228600" cy="228600"/>
            <a:chOff x="2971800" y="3733800"/>
            <a:chExt cx="921338" cy="1073114"/>
          </a:xfrm>
        </p:grpSpPr>
        <p:sp>
          <p:nvSpPr>
            <p:cNvPr id="2084" name="Oval 20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5" name="Oval 20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6" name="Oval 20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7" name="Oval 20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8" name="Oval 20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9" name="Oval 20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0" name="Oval 20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1" name="Oval 20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2" name="Oval 20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3" name="Oval 20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4" name="Oval 20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5" name="Oval 20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6" name="Oval 20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7" name="Oval 20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8" name="Oval 20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9" name="Oval 20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0" name="Oval 20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61" name="Group 2100"/>
          <p:cNvGrpSpPr/>
          <p:nvPr/>
        </p:nvGrpSpPr>
        <p:grpSpPr>
          <a:xfrm>
            <a:off x="2743200" y="228600"/>
            <a:ext cx="228600" cy="228600"/>
            <a:chOff x="2971800" y="3733800"/>
            <a:chExt cx="921338" cy="1073114"/>
          </a:xfrm>
        </p:grpSpPr>
        <p:sp>
          <p:nvSpPr>
            <p:cNvPr id="2102" name="Oval 21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3" name="Oval 21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4" name="Oval 21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5" name="Oval 21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6" name="Oval 21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7" name="Oval 21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8" name="Oval 21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9" name="Oval 21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0" name="Oval 21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1" name="Oval 21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2" name="Oval 21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3" name="Oval 21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4" name="Oval 21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5" name="Oval 21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6" name="Oval 21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7" name="Oval 21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8" name="Oval 21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1" name="Group 2118"/>
          <p:cNvGrpSpPr/>
          <p:nvPr/>
        </p:nvGrpSpPr>
        <p:grpSpPr>
          <a:xfrm>
            <a:off x="2895600" y="381000"/>
            <a:ext cx="228600" cy="228600"/>
            <a:chOff x="2971800" y="3733800"/>
            <a:chExt cx="921338" cy="1073114"/>
          </a:xfrm>
        </p:grpSpPr>
        <p:sp>
          <p:nvSpPr>
            <p:cNvPr id="2120" name="Oval 21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1" name="Oval 21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2" name="Oval 21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3" name="Oval 21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4" name="Oval 21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5" name="Oval 21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6" name="Oval 21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7" name="Oval 21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8" name="Oval 21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9" name="Oval 21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0" name="Oval 21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1" name="Oval 21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2" name="Oval 21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3" name="Oval 21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4" name="Oval 21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5" name="Oval 21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6" name="Oval 21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9" name="Group 2136"/>
          <p:cNvGrpSpPr/>
          <p:nvPr/>
        </p:nvGrpSpPr>
        <p:grpSpPr>
          <a:xfrm>
            <a:off x="4953000" y="2057400"/>
            <a:ext cx="228600" cy="228600"/>
            <a:chOff x="2971800" y="3733800"/>
            <a:chExt cx="921338" cy="1073114"/>
          </a:xfrm>
        </p:grpSpPr>
        <p:sp>
          <p:nvSpPr>
            <p:cNvPr id="2138" name="Oval 21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9" name="Oval 21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0" name="Oval 21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1" name="Oval 21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2" name="Oval 21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3" name="Oval 21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4" name="Oval 21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5" name="Oval 21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6" name="Oval 21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7" name="Oval 21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8" name="Oval 21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9" name="Oval 21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0" name="Oval 21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 name="Oval 21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2" name="Oval 21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3" name="Oval 21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4" name="Oval 21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79" name="Group 2154"/>
          <p:cNvGrpSpPr/>
          <p:nvPr/>
        </p:nvGrpSpPr>
        <p:grpSpPr>
          <a:xfrm>
            <a:off x="4876800" y="2362200"/>
            <a:ext cx="228600" cy="228600"/>
            <a:chOff x="2971800" y="3733800"/>
            <a:chExt cx="921338" cy="1073114"/>
          </a:xfrm>
        </p:grpSpPr>
        <p:sp>
          <p:nvSpPr>
            <p:cNvPr id="2156" name="Oval 21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7" name="Oval 21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8" name="Oval 21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9" name="Oval 21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0" name="Oval 21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1" name="Oval 21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2" name="Oval 21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3" name="Oval 21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4" name="Oval 21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5" name="Oval 21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6" name="Oval 21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7" name="Oval 21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8" name="Oval 21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9" name="Oval 21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0" name="Oval 21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1" name="Oval 21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2" name="Oval 21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97" name="Group 2172"/>
          <p:cNvGrpSpPr/>
          <p:nvPr/>
        </p:nvGrpSpPr>
        <p:grpSpPr>
          <a:xfrm>
            <a:off x="5181600" y="2514600"/>
            <a:ext cx="228600" cy="228600"/>
            <a:chOff x="2971800" y="3733800"/>
            <a:chExt cx="921338" cy="1073114"/>
          </a:xfrm>
        </p:grpSpPr>
        <p:sp>
          <p:nvSpPr>
            <p:cNvPr id="2174" name="Oval 21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5" name="Oval 21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6" name="Oval 21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7" name="Oval 21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8" name="Oval 21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9" name="Oval 21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0" name="Oval 21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1" name="Oval 21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2" name="Oval 21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3" name="Oval 21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4" name="Oval 21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5" name="Oval 21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6" name="Oval 21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7" name="Oval 21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8" name="Oval 21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9" name="Oval 21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0" name="Oval 21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67" name="Group 2190"/>
          <p:cNvGrpSpPr/>
          <p:nvPr/>
        </p:nvGrpSpPr>
        <p:grpSpPr>
          <a:xfrm>
            <a:off x="5334000" y="2667000"/>
            <a:ext cx="228600" cy="228600"/>
            <a:chOff x="2971800" y="3733800"/>
            <a:chExt cx="921338" cy="1073114"/>
          </a:xfrm>
        </p:grpSpPr>
        <p:sp>
          <p:nvSpPr>
            <p:cNvPr id="2192" name="Oval 21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3" name="Oval 21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4" name="Oval 21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5" name="Oval 21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6" name="Oval 21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7" name="Oval 21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8" name="Oval 21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9" name="Oval 21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0" name="Oval 21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1" name="Oval 22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2" name="Oval 22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3" name="Oval 22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4" name="Oval 22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5" name="Oval 22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6" name="Oval 22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7" name="Oval 22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8" name="Oval 22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5" name="Group 2208"/>
          <p:cNvGrpSpPr/>
          <p:nvPr/>
        </p:nvGrpSpPr>
        <p:grpSpPr>
          <a:xfrm>
            <a:off x="5562600" y="2590800"/>
            <a:ext cx="228600" cy="228600"/>
            <a:chOff x="2971800" y="3733800"/>
            <a:chExt cx="921338" cy="1073114"/>
          </a:xfrm>
        </p:grpSpPr>
        <p:sp>
          <p:nvSpPr>
            <p:cNvPr id="2210" name="Oval 22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1" name="Oval 22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2" name="Oval 22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3" name="Oval 22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4" name="Oval 22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5" name="Oval 22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6" name="Oval 22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7" name="Oval 22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8" name="Oval 22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9" name="Oval 22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0" name="Oval 22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1" name="Oval 22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2" name="Oval 22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3" name="Oval 22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4" name="Oval 22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5" name="Oval 22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6" name="Oval 22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15" name="Group 2226"/>
          <p:cNvGrpSpPr/>
          <p:nvPr/>
        </p:nvGrpSpPr>
        <p:grpSpPr>
          <a:xfrm>
            <a:off x="5486400" y="2895600"/>
            <a:ext cx="228600" cy="228600"/>
            <a:chOff x="2971800" y="3733800"/>
            <a:chExt cx="921338" cy="1073114"/>
          </a:xfrm>
        </p:grpSpPr>
        <p:sp>
          <p:nvSpPr>
            <p:cNvPr id="2228" name="Oval 22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9" name="Oval 22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0" name="Oval 22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1" name="Oval 22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2" name="Oval 22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3" name="Oval 22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4" name="Oval 22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5" name="Oval 22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6" name="Oval 22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7" name="Oval 22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8" name="Oval 22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9" name="Oval 22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0" name="Oval 22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1" name="Oval 22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2" name="Oval 22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3" name="Oval 22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4" name="Oval 22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3" name="Group 2244"/>
          <p:cNvGrpSpPr/>
          <p:nvPr/>
        </p:nvGrpSpPr>
        <p:grpSpPr>
          <a:xfrm>
            <a:off x="6324600" y="2667000"/>
            <a:ext cx="228600" cy="228600"/>
            <a:chOff x="2971800" y="3733800"/>
            <a:chExt cx="921338" cy="1073114"/>
          </a:xfrm>
        </p:grpSpPr>
        <p:sp>
          <p:nvSpPr>
            <p:cNvPr id="2246" name="Oval 22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7" name="Oval 22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8" name="Oval 22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9" name="Oval 22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0" name="Oval 22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1" name="Oval 22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2" name="Oval 22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3" name="Oval 22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4" name="Oval 22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5" name="Oval 22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6" name="Oval 22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7" name="Oval 22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8" name="Oval 22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9" name="Oval 22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0" name="Oval 22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1" name="Oval 22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2" name="Oval 22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4" name="Group 2262"/>
          <p:cNvGrpSpPr/>
          <p:nvPr/>
        </p:nvGrpSpPr>
        <p:grpSpPr>
          <a:xfrm>
            <a:off x="6477000" y="2819400"/>
            <a:ext cx="228600" cy="228600"/>
            <a:chOff x="2971800" y="3733800"/>
            <a:chExt cx="921338" cy="1073114"/>
          </a:xfrm>
        </p:grpSpPr>
        <p:sp>
          <p:nvSpPr>
            <p:cNvPr id="2264" name="Oval 22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5" name="Oval 22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6" name="Oval 22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7" name="Oval 22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8" name="Oval 22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9" name="Oval 22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0" name="Oval 22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1" name="Oval 22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2" name="Oval 22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3" name="Oval 22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4" name="Oval 22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5" name="Oval 22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6" name="Oval 22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7" name="Oval 22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8" name="Oval 22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9" name="Oval 22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0" name="Oval 22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5" name="Group 2280"/>
          <p:cNvGrpSpPr/>
          <p:nvPr/>
        </p:nvGrpSpPr>
        <p:grpSpPr>
          <a:xfrm>
            <a:off x="6705600" y="2743200"/>
            <a:ext cx="228600" cy="228600"/>
            <a:chOff x="2971800" y="3733800"/>
            <a:chExt cx="921338" cy="1073114"/>
          </a:xfrm>
        </p:grpSpPr>
        <p:sp>
          <p:nvSpPr>
            <p:cNvPr id="2282" name="Oval 22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3" name="Oval 22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4" name="Oval 22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5" name="Oval 22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6" name="Oval 22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7" name="Oval 22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8" name="Oval 22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9" name="Oval 22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0" name="Oval 22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1" name="Oval 22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2" name="Oval 22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3" name="Oval 22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4" name="Oval 22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5" name="Oval 22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6" name="Oval 22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7" name="Oval 22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8" name="Oval 22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6" name="Group 2298"/>
          <p:cNvGrpSpPr/>
          <p:nvPr/>
        </p:nvGrpSpPr>
        <p:grpSpPr>
          <a:xfrm>
            <a:off x="6629400" y="3048000"/>
            <a:ext cx="228600" cy="228600"/>
            <a:chOff x="2971800" y="3733800"/>
            <a:chExt cx="921338" cy="1073114"/>
          </a:xfrm>
        </p:grpSpPr>
        <p:sp>
          <p:nvSpPr>
            <p:cNvPr id="2300" name="Oval 22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1" name="Oval 23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2" name="Oval 23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3" name="Oval 23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4" name="Oval 23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5" name="Oval 23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6" name="Oval 23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7" name="Oval 23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8" name="Oval 23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9" name="Oval 23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0" name="Oval 23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1" name="Oval 23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2" name="Oval 23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3" name="Oval 23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4" name="Oval 23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5" name="Oval 23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6" name="Oval 23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7" name="Group 2316"/>
          <p:cNvGrpSpPr/>
          <p:nvPr/>
        </p:nvGrpSpPr>
        <p:grpSpPr>
          <a:xfrm>
            <a:off x="3810000" y="4191000"/>
            <a:ext cx="228600" cy="228600"/>
            <a:chOff x="2971800" y="3733800"/>
            <a:chExt cx="921338" cy="1073114"/>
          </a:xfrm>
        </p:grpSpPr>
        <p:sp>
          <p:nvSpPr>
            <p:cNvPr id="2318" name="Oval 23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9" name="Oval 23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0" name="Oval 23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1" name="Oval 23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2" name="Oval 23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3" name="Oval 23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4" name="Oval 23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5" name="Oval 23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6" name="Oval 23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7" name="Oval 23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8" name="Oval 23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9" name="Oval 23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0" name="Oval 23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1" name="Oval 23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2" name="Oval 23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3" name="Oval 23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4" name="Oval 23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8" name="Group 2334"/>
          <p:cNvGrpSpPr/>
          <p:nvPr/>
        </p:nvGrpSpPr>
        <p:grpSpPr>
          <a:xfrm>
            <a:off x="3962400" y="4343400"/>
            <a:ext cx="228600" cy="228600"/>
            <a:chOff x="2971800" y="3733800"/>
            <a:chExt cx="921338" cy="1073114"/>
          </a:xfrm>
        </p:grpSpPr>
        <p:sp>
          <p:nvSpPr>
            <p:cNvPr id="2336" name="Oval 23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7" name="Oval 23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8" name="Oval 23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9" name="Oval 23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0" name="Oval 23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1" name="Oval 23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2" name="Oval 23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3" name="Oval 23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4" name="Oval 23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5" name="Oval 23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6" name="Oval 23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7" name="Oval 23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8" name="Oval 23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9" name="Oval 23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0" name="Oval 23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1" name="Oval 23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2" name="Oval 23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39" name="Group 2352"/>
          <p:cNvGrpSpPr/>
          <p:nvPr/>
        </p:nvGrpSpPr>
        <p:grpSpPr>
          <a:xfrm>
            <a:off x="4191000" y="4267200"/>
            <a:ext cx="228600" cy="228600"/>
            <a:chOff x="2971800" y="3733800"/>
            <a:chExt cx="921338" cy="1073114"/>
          </a:xfrm>
        </p:grpSpPr>
        <p:sp>
          <p:nvSpPr>
            <p:cNvPr id="2354" name="Oval 23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5" name="Oval 23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6" name="Oval 23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7" name="Oval 23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8" name="Oval 23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9" name="Oval 23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0" name="Oval 23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1" name="Oval 23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2" name="Oval 23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3" name="Oval 23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4" name="Oval 23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5" name="Oval 23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6" name="Oval 23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7" name="Oval 23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8" name="Oval 23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9" name="Oval 23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0" name="Oval 23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3" name="Group 2370"/>
          <p:cNvGrpSpPr/>
          <p:nvPr/>
        </p:nvGrpSpPr>
        <p:grpSpPr>
          <a:xfrm>
            <a:off x="4114800" y="4572000"/>
            <a:ext cx="228600" cy="228600"/>
            <a:chOff x="2971800" y="3733800"/>
            <a:chExt cx="921338" cy="1073114"/>
          </a:xfrm>
        </p:grpSpPr>
        <p:sp>
          <p:nvSpPr>
            <p:cNvPr id="2372" name="Oval 23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3" name="Oval 23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4" name="Oval 23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5" name="Oval 23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6" name="Oval 23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7" name="Oval 23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8" name="Oval 23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9" name="Oval 23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0" name="Oval 23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1" name="Oval 23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2" name="Oval 23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3" name="Oval 23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4" name="Oval 23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5" name="Oval 23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6" name="Oval 23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7" name="Oval 23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8" name="Oval 23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1" name="Group 2388"/>
          <p:cNvGrpSpPr/>
          <p:nvPr/>
        </p:nvGrpSpPr>
        <p:grpSpPr>
          <a:xfrm>
            <a:off x="4953000" y="4343400"/>
            <a:ext cx="228600" cy="228600"/>
            <a:chOff x="2971800" y="3733800"/>
            <a:chExt cx="921338" cy="1073114"/>
          </a:xfrm>
        </p:grpSpPr>
        <p:sp>
          <p:nvSpPr>
            <p:cNvPr id="2390" name="Oval 23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1" name="Oval 23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2" name="Oval 23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3" name="Oval 23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4" name="Oval 23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5" name="Oval 23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6" name="Oval 23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7" name="Oval 23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8" name="Oval 23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9" name="Oval 23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0" name="Oval 23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1" name="Oval 24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2" name="Oval 24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3" name="Oval 24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4" name="Oval 24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5" name="Oval 24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6" name="Oval 24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40" name="Group 2406"/>
          <p:cNvGrpSpPr/>
          <p:nvPr/>
        </p:nvGrpSpPr>
        <p:grpSpPr>
          <a:xfrm>
            <a:off x="5105400" y="4495800"/>
            <a:ext cx="228600" cy="228600"/>
            <a:chOff x="2971800" y="3733800"/>
            <a:chExt cx="921338" cy="1073114"/>
          </a:xfrm>
        </p:grpSpPr>
        <p:sp>
          <p:nvSpPr>
            <p:cNvPr id="2408" name="Oval 24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9" name="Oval 24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0" name="Oval 24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1" name="Oval 24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2" name="Oval 24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3" name="Oval 24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4" name="Oval 24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5" name="Oval 24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6" name="Oval 24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7" name="Oval 24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8" name="Oval 24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9" name="Oval 24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0" name="Oval 24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1" name="Oval 24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2" name="Oval 24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3" name="Oval 24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4" name="Oval 24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41" name="Group 2424"/>
          <p:cNvGrpSpPr/>
          <p:nvPr/>
        </p:nvGrpSpPr>
        <p:grpSpPr>
          <a:xfrm>
            <a:off x="5334000" y="4419600"/>
            <a:ext cx="228600" cy="228600"/>
            <a:chOff x="2971800" y="3733800"/>
            <a:chExt cx="921338" cy="1073114"/>
          </a:xfrm>
        </p:grpSpPr>
        <p:sp>
          <p:nvSpPr>
            <p:cNvPr id="2426" name="Oval 24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7" name="Oval 24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8" name="Oval 24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9" name="Oval 24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0" name="Oval 24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1" name="Oval 24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2" name="Oval 24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3" name="Oval 24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4" name="Oval 24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5" name="Oval 24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6" name="Oval 24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7" name="Oval 24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8" name="Oval 24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9" name="Oval 24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0" name="Oval 24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1" name="Oval 24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2" name="Oval 24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44" name="Group 2442"/>
          <p:cNvGrpSpPr/>
          <p:nvPr/>
        </p:nvGrpSpPr>
        <p:grpSpPr>
          <a:xfrm>
            <a:off x="5257800" y="4724400"/>
            <a:ext cx="228600" cy="228600"/>
            <a:chOff x="2971800" y="3733800"/>
            <a:chExt cx="921338" cy="1073114"/>
          </a:xfrm>
        </p:grpSpPr>
        <p:sp>
          <p:nvSpPr>
            <p:cNvPr id="2444" name="Oval 24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5" name="Oval 24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6" name="Oval 24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7" name="Oval 24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8" name="Oval 24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9" name="Oval 24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0" name="Oval 24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1" name="Oval 24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2" name="Oval 24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3" name="Oval 24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4" name="Oval 24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5" name="Oval 24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6" name="Oval 24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7" name="Oval 24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8" name="Oval 24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9" name="Oval 24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0" name="Oval 24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48" name="Group 2460"/>
          <p:cNvGrpSpPr/>
          <p:nvPr/>
        </p:nvGrpSpPr>
        <p:grpSpPr>
          <a:xfrm>
            <a:off x="5562600" y="4876800"/>
            <a:ext cx="228600" cy="228600"/>
            <a:chOff x="2971800" y="3733800"/>
            <a:chExt cx="921338" cy="1073114"/>
          </a:xfrm>
        </p:grpSpPr>
        <p:sp>
          <p:nvSpPr>
            <p:cNvPr id="2462" name="Oval 24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3" name="Oval 24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4" name="Oval 24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5" name="Oval 24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6" name="Oval 24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7" name="Oval 24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8" name="Oval 24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9" name="Oval 24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0" name="Oval 24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1" name="Oval 24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2" name="Oval 24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3" name="Oval 24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4" name="Oval 24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5" name="Oval 24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6" name="Oval 24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7" name="Oval 24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8" name="Oval 24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49" name="Group 2478"/>
          <p:cNvGrpSpPr/>
          <p:nvPr/>
        </p:nvGrpSpPr>
        <p:grpSpPr>
          <a:xfrm>
            <a:off x="5715000" y="5029200"/>
            <a:ext cx="228600" cy="228600"/>
            <a:chOff x="2971800" y="3733800"/>
            <a:chExt cx="921338" cy="1073114"/>
          </a:xfrm>
        </p:grpSpPr>
        <p:sp>
          <p:nvSpPr>
            <p:cNvPr id="2480" name="Oval 24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1" name="Oval 24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2" name="Oval 24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3" name="Oval 24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4" name="Oval 24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5" name="Oval 24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6" name="Oval 24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7" name="Oval 24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8" name="Oval 24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9" name="Oval 24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0" name="Oval 24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1" name="Oval 24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2" name="Oval 24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3" name="Oval 24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4" name="Oval 24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5" name="Oval 24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6" name="Oval 24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0" name="Group 2496"/>
          <p:cNvGrpSpPr/>
          <p:nvPr/>
        </p:nvGrpSpPr>
        <p:grpSpPr>
          <a:xfrm>
            <a:off x="7620000" y="4876800"/>
            <a:ext cx="228600" cy="228600"/>
            <a:chOff x="2971800" y="3733800"/>
            <a:chExt cx="921338" cy="1073114"/>
          </a:xfrm>
        </p:grpSpPr>
        <p:sp>
          <p:nvSpPr>
            <p:cNvPr id="2498" name="Oval 24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9" name="Oval 24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0" name="Oval 24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1" name="Oval 25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2" name="Oval 25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3" name="Oval 25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4" name="Oval 25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5" name="Oval 25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6" name="Oval 25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7" name="Oval 25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8" name="Oval 25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9" name="Oval 25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0" name="Oval 25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1" name="Oval 25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2" name="Oval 25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3" name="Oval 25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4" name="Oval 25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1" name="Group 2514"/>
          <p:cNvGrpSpPr/>
          <p:nvPr/>
        </p:nvGrpSpPr>
        <p:grpSpPr>
          <a:xfrm>
            <a:off x="5867400" y="5257800"/>
            <a:ext cx="228600" cy="228600"/>
            <a:chOff x="2971800" y="3733800"/>
            <a:chExt cx="921338" cy="1073114"/>
          </a:xfrm>
        </p:grpSpPr>
        <p:sp>
          <p:nvSpPr>
            <p:cNvPr id="2516" name="Oval 25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7" name="Oval 25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8" name="Oval 25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9" name="Oval 25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0" name="Oval 25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1" name="Oval 25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2" name="Oval 25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3" name="Oval 25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4" name="Oval 25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5" name="Oval 25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6" name="Oval 25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7" name="Oval 25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8" name="Oval 25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9" name="Oval 25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0" name="Oval 25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1" name="Oval 25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2" name="Oval 25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2" name="Group 2532"/>
          <p:cNvGrpSpPr/>
          <p:nvPr/>
        </p:nvGrpSpPr>
        <p:grpSpPr>
          <a:xfrm>
            <a:off x="6705600" y="4572000"/>
            <a:ext cx="228600" cy="228600"/>
            <a:chOff x="2971800" y="3733800"/>
            <a:chExt cx="921338" cy="1073114"/>
          </a:xfrm>
        </p:grpSpPr>
        <p:sp>
          <p:nvSpPr>
            <p:cNvPr id="2534" name="Oval 25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5" name="Oval 25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6" name="Oval 25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7" name="Oval 25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8" name="Oval 25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9" name="Oval 25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0" name="Oval 25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1" name="Oval 25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2" name="Oval 25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3" name="Oval 25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4" name="Oval 25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5" name="Oval 25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6" name="Oval 25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7" name="Oval 25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8" name="Oval 25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9" name="Oval 25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0" name="Oval 25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3" name="Group 2550"/>
          <p:cNvGrpSpPr/>
          <p:nvPr/>
        </p:nvGrpSpPr>
        <p:grpSpPr>
          <a:xfrm>
            <a:off x="6858000" y="5181600"/>
            <a:ext cx="228600" cy="228600"/>
            <a:chOff x="2971800" y="3733800"/>
            <a:chExt cx="921338" cy="1073114"/>
          </a:xfrm>
        </p:grpSpPr>
        <p:sp>
          <p:nvSpPr>
            <p:cNvPr id="2552" name="Oval 25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3" name="Oval 25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4" name="Oval 25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5" name="Oval 25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6" name="Oval 25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7" name="Oval 25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8" name="Oval 25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9" name="Oval 25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 name="Oval 25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1" name="Oval 25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2" name="Oval 25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3" name="Oval 25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4" name="Oval 25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5" name="Oval 25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6" name="Oval 25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7" name="Oval 25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8" name="Oval 25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4" name="Group 2568"/>
          <p:cNvGrpSpPr/>
          <p:nvPr/>
        </p:nvGrpSpPr>
        <p:grpSpPr>
          <a:xfrm>
            <a:off x="7086600" y="5105400"/>
            <a:ext cx="228600" cy="228600"/>
            <a:chOff x="2971800" y="3733800"/>
            <a:chExt cx="921338" cy="1073114"/>
          </a:xfrm>
        </p:grpSpPr>
        <p:sp>
          <p:nvSpPr>
            <p:cNvPr id="2570" name="Oval 25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1" name="Oval 25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2" name="Oval 25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3" name="Oval 25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4" name="Oval 25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5" name="Oval 25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6" name="Oval 25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7" name="Oval 25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8" name="Oval 25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9" name="Oval 25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0" name="Oval 25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1" name="Oval 25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2" name="Oval 25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3" name="Oval 25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4" name="Oval 25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5" name="Oval 25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6" name="Oval 25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5" name="Group 2586"/>
          <p:cNvGrpSpPr/>
          <p:nvPr/>
        </p:nvGrpSpPr>
        <p:grpSpPr>
          <a:xfrm>
            <a:off x="7010400" y="5410200"/>
            <a:ext cx="228600" cy="228600"/>
            <a:chOff x="2971800" y="3733800"/>
            <a:chExt cx="921338" cy="1073114"/>
          </a:xfrm>
        </p:grpSpPr>
        <p:sp>
          <p:nvSpPr>
            <p:cNvPr id="2588" name="Oval 25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9" name="Oval 25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0" name="Oval 25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1" name="Oval 25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2" name="Oval 25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3" name="Oval 25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4" name="Oval 25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5" name="Oval 25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6" name="Oval 25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7" name="Oval 25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8" name="Oval 25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9" name="Oval 25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0" name="Oval 25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1" name="Oval 26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2" name="Oval 26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3" name="Oval 26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4" name="Oval 26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6" name="Group 2604"/>
          <p:cNvGrpSpPr/>
          <p:nvPr/>
        </p:nvGrpSpPr>
        <p:grpSpPr>
          <a:xfrm>
            <a:off x="4572000" y="3124200"/>
            <a:ext cx="228600" cy="228600"/>
            <a:chOff x="2971800" y="3733800"/>
            <a:chExt cx="921338" cy="1073114"/>
          </a:xfrm>
        </p:grpSpPr>
        <p:sp>
          <p:nvSpPr>
            <p:cNvPr id="2606" name="Oval 26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7" name="Oval 26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8" name="Oval 26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9" name="Oval 26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0" name="Oval 26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1" name="Oval 26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2" name="Oval 26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3" name="Oval 26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4" name="Oval 26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5" name="Oval 26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6" name="Oval 26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7" name="Oval 26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8" name="Oval 26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9" name="Oval 26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0" name="Oval 26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1" name="Oval 26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2" name="Oval 26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7" name="Group 2622"/>
          <p:cNvGrpSpPr/>
          <p:nvPr/>
        </p:nvGrpSpPr>
        <p:grpSpPr>
          <a:xfrm>
            <a:off x="762000" y="1600200"/>
            <a:ext cx="228600" cy="228600"/>
            <a:chOff x="2971800" y="3733800"/>
            <a:chExt cx="921338" cy="1073114"/>
          </a:xfrm>
        </p:grpSpPr>
        <p:sp>
          <p:nvSpPr>
            <p:cNvPr id="2624" name="Oval 26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5" name="Oval 26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6" name="Oval 26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7" name="Oval 26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8" name="Oval 26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9" name="Oval 26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0" name="Oval 26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1" name="Oval 26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2" name="Oval 26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3" name="Oval 26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4" name="Oval 26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5" name="Oval 26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6" name="Oval 26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7" name="Oval 26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8" name="Oval 26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9" name="Oval 26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0" name="Oval 26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8" name="Group 2640"/>
          <p:cNvGrpSpPr/>
          <p:nvPr/>
        </p:nvGrpSpPr>
        <p:grpSpPr>
          <a:xfrm>
            <a:off x="4953000" y="3200400"/>
            <a:ext cx="228600" cy="228600"/>
            <a:chOff x="2971800" y="3733800"/>
            <a:chExt cx="921338" cy="1073114"/>
          </a:xfrm>
        </p:grpSpPr>
        <p:sp>
          <p:nvSpPr>
            <p:cNvPr id="2642" name="Oval 26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3" name="Oval 26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4" name="Oval 26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5" name="Oval 26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6" name="Oval 26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7" name="Oval 26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8" name="Oval 26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9" name="Oval 26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0" name="Oval 26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1" name="Oval 26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2" name="Oval 26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3" name="Oval 26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4" name="Oval 26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5" name="Oval 26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6" name="Oval 26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7" name="Oval 26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8" name="Oval 26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59" name="Group 2658"/>
          <p:cNvGrpSpPr/>
          <p:nvPr/>
        </p:nvGrpSpPr>
        <p:grpSpPr>
          <a:xfrm>
            <a:off x="4876800" y="3505200"/>
            <a:ext cx="228600" cy="228600"/>
            <a:chOff x="2971800" y="3733800"/>
            <a:chExt cx="921338" cy="1073114"/>
          </a:xfrm>
        </p:grpSpPr>
        <p:sp>
          <p:nvSpPr>
            <p:cNvPr id="2660" name="Oval 26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1" name="Oval 26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 name="Oval 26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3" name="Oval 26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4" name="Oval 26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5" name="Oval 26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6" name="Oval 26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7" name="Oval 26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8" name="Oval 26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9" name="Oval 26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0" name="Oval 26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1" name="Oval 26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2" name="Oval 26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3" name="Oval 26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4" name="Oval 26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5" name="Oval 26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6" name="Oval 26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0" name="Group 2676"/>
          <p:cNvGrpSpPr/>
          <p:nvPr/>
        </p:nvGrpSpPr>
        <p:grpSpPr>
          <a:xfrm>
            <a:off x="5715000" y="3276600"/>
            <a:ext cx="228600" cy="228600"/>
            <a:chOff x="2971800" y="3733800"/>
            <a:chExt cx="921338" cy="1073114"/>
          </a:xfrm>
        </p:grpSpPr>
        <p:sp>
          <p:nvSpPr>
            <p:cNvPr id="2678" name="Oval 26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9" name="Oval 26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0" name="Oval 26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1" name="Oval 26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2" name="Oval 26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3" name="Oval 26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4" name="Oval 26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5" name="Oval 26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6" name="Oval 26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7" name="Oval 26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8" name="Oval 26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9" name="Oval 26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0" name="Oval 26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1" name="Oval 26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2" name="Oval 26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3" name="Oval 26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4" name="Oval 26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1" name="Group 2694"/>
          <p:cNvGrpSpPr/>
          <p:nvPr/>
        </p:nvGrpSpPr>
        <p:grpSpPr>
          <a:xfrm>
            <a:off x="5867400" y="3429000"/>
            <a:ext cx="228600" cy="228600"/>
            <a:chOff x="2971800" y="3733800"/>
            <a:chExt cx="921338" cy="1073114"/>
          </a:xfrm>
        </p:grpSpPr>
        <p:sp>
          <p:nvSpPr>
            <p:cNvPr id="2696" name="Oval 26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7" name="Oval 26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8" name="Oval 26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9" name="Oval 26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0" name="Oval 26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1" name="Oval 27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2" name="Oval 27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3" name="Oval 27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4" name="Oval 27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5" name="Oval 27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6" name="Oval 27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7" name="Oval 27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8" name="Oval 27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9" name="Oval 27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0" name="Oval 27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1" name="Oval 27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2" name="Oval 27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2" name="Group 2712"/>
          <p:cNvGrpSpPr/>
          <p:nvPr/>
        </p:nvGrpSpPr>
        <p:grpSpPr>
          <a:xfrm>
            <a:off x="6096000" y="3352800"/>
            <a:ext cx="228600" cy="228600"/>
            <a:chOff x="2971800" y="3733800"/>
            <a:chExt cx="921338" cy="1073114"/>
          </a:xfrm>
        </p:grpSpPr>
        <p:sp>
          <p:nvSpPr>
            <p:cNvPr id="2714" name="Oval 27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5" name="Oval 27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6" name="Oval 27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7" name="Oval 27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8" name="Oval 27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9" name="Oval 27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0" name="Oval 27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1" name="Oval 27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2" name="Oval 27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3" name="Oval 27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4" name="Oval 27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5" name="Oval 27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6" name="Oval 27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7" name="Oval 27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8" name="Oval 27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9" name="Oval 27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0" name="Oval 27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3" name="Group 2730"/>
          <p:cNvGrpSpPr/>
          <p:nvPr/>
        </p:nvGrpSpPr>
        <p:grpSpPr>
          <a:xfrm>
            <a:off x="1524000" y="1066800"/>
            <a:ext cx="228600" cy="228600"/>
            <a:chOff x="2971800" y="3733800"/>
            <a:chExt cx="921338" cy="1073114"/>
          </a:xfrm>
        </p:grpSpPr>
        <p:sp>
          <p:nvSpPr>
            <p:cNvPr id="2732" name="Oval 27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3" name="Oval 27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4" name="Oval 27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5" name="Oval 27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6" name="Oval 27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7" name="Oval 27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8" name="Oval 27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9" name="Oval 27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0" name="Oval 27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1" name="Oval 27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2" name="Oval 27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3" name="Oval 27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4" name="Oval 27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5" name="Oval 27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6" name="Oval 27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7" name="Oval 27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8" name="Oval 27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4" name="Group 2748"/>
          <p:cNvGrpSpPr/>
          <p:nvPr/>
        </p:nvGrpSpPr>
        <p:grpSpPr>
          <a:xfrm>
            <a:off x="1828800" y="1219200"/>
            <a:ext cx="228600" cy="228600"/>
            <a:chOff x="2971800" y="3733800"/>
            <a:chExt cx="921338" cy="1073114"/>
          </a:xfrm>
        </p:grpSpPr>
        <p:sp>
          <p:nvSpPr>
            <p:cNvPr id="2750" name="Oval 27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1" name="Oval 27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2" name="Oval 27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3" name="Oval 27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4" name="Oval 27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5" name="Oval 27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6" name="Oval 27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7" name="Oval 27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8" name="Oval 27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9" name="Oval 27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0" name="Oval 27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1" name="Oval 27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2" name="Oval 27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3" name="Oval 27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4" name="Oval 27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5" name="Oval 27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6" name="Oval 27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5" name="Group 2766"/>
          <p:cNvGrpSpPr/>
          <p:nvPr/>
        </p:nvGrpSpPr>
        <p:grpSpPr>
          <a:xfrm>
            <a:off x="1981200" y="1371600"/>
            <a:ext cx="228600" cy="228600"/>
            <a:chOff x="2971800" y="3733800"/>
            <a:chExt cx="921338" cy="1073114"/>
          </a:xfrm>
        </p:grpSpPr>
        <p:sp>
          <p:nvSpPr>
            <p:cNvPr id="2768" name="Oval 27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9" name="Oval 27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0" name="Oval 27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1" name="Oval 27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2" name="Oval 27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3" name="Oval 27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4" name="Oval 27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5" name="Oval 27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6" name="Oval 27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7" name="Oval 27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8" name="Oval 27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9" name="Oval 27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0" name="Oval 27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1" name="Oval 27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2" name="Oval 27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3" name="Oval 27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4" name="Oval 27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6" name="Group 2784"/>
          <p:cNvGrpSpPr/>
          <p:nvPr/>
        </p:nvGrpSpPr>
        <p:grpSpPr>
          <a:xfrm>
            <a:off x="2209800" y="1295400"/>
            <a:ext cx="228600" cy="228600"/>
            <a:chOff x="2971800" y="3733800"/>
            <a:chExt cx="921338" cy="1073114"/>
          </a:xfrm>
        </p:grpSpPr>
        <p:sp>
          <p:nvSpPr>
            <p:cNvPr id="2786" name="Oval 27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7" name="Oval 27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8" name="Oval 27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9" name="Oval 27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0" name="Oval 27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1" name="Oval 27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2" name="Oval 27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3" name="Oval 27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4" name="Oval 27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5" name="Oval 27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6" name="Oval 27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7" name="Oval 27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8" name="Oval 27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9" name="Oval 27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0" name="Oval 27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1" name="Oval 28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2" name="Oval 28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7" name="Group 2802"/>
          <p:cNvGrpSpPr/>
          <p:nvPr/>
        </p:nvGrpSpPr>
        <p:grpSpPr>
          <a:xfrm>
            <a:off x="2133600" y="1600200"/>
            <a:ext cx="228600" cy="228600"/>
            <a:chOff x="2971800" y="3733800"/>
            <a:chExt cx="921338" cy="1073114"/>
          </a:xfrm>
        </p:grpSpPr>
        <p:sp>
          <p:nvSpPr>
            <p:cNvPr id="2804" name="Oval 28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5" name="Oval 28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6" name="Oval 28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7" name="Oval 28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8" name="Oval 28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9" name="Oval 28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0" name="Oval 28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1" name="Oval 28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2" name="Oval 28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3" name="Oval 28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4" name="Oval 28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5" name="Oval 28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6" name="Oval 28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7" name="Oval 28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8" name="Oval 28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9" name="Oval 28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0" name="Oval 28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8" name="Group 2820"/>
          <p:cNvGrpSpPr/>
          <p:nvPr/>
        </p:nvGrpSpPr>
        <p:grpSpPr>
          <a:xfrm>
            <a:off x="7467600" y="3962400"/>
            <a:ext cx="228600" cy="228600"/>
            <a:chOff x="2971800" y="3733800"/>
            <a:chExt cx="921338" cy="1073114"/>
          </a:xfrm>
        </p:grpSpPr>
        <p:sp>
          <p:nvSpPr>
            <p:cNvPr id="2822" name="Oval 28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3" name="Oval 28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4" name="Oval 28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5" name="Oval 28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6" name="Oval 28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7" name="Oval 28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8" name="Oval 28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9" name="Oval 28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0" name="Oval 28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1" name="Oval 28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2" name="Oval 28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3" name="Oval 28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4" name="Oval 28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5" name="Oval 28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6" name="Oval 28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7" name="Oval 28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8" name="Oval 28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69" name="Group 2838"/>
          <p:cNvGrpSpPr/>
          <p:nvPr/>
        </p:nvGrpSpPr>
        <p:grpSpPr>
          <a:xfrm>
            <a:off x="7620000" y="4114800"/>
            <a:ext cx="228600" cy="228600"/>
            <a:chOff x="2971800" y="3733800"/>
            <a:chExt cx="921338" cy="1073114"/>
          </a:xfrm>
        </p:grpSpPr>
        <p:sp>
          <p:nvSpPr>
            <p:cNvPr id="2840" name="Oval 28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1" name="Oval 28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2" name="Oval 28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3" name="Oval 28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4" name="Oval 28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5" name="Oval 28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6" name="Oval 28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7" name="Oval 28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8" name="Oval 28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9" name="Oval 28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0" name="Oval 28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1" name="Oval 28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2" name="Oval 28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3" name="Oval 28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4" name="Oval 28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5" name="Oval 28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6" name="Oval 28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70" name="Group 2856"/>
          <p:cNvGrpSpPr/>
          <p:nvPr/>
        </p:nvGrpSpPr>
        <p:grpSpPr>
          <a:xfrm>
            <a:off x="7848600" y="4038600"/>
            <a:ext cx="228600" cy="228600"/>
            <a:chOff x="2971800" y="3733800"/>
            <a:chExt cx="921338" cy="1073114"/>
          </a:xfrm>
        </p:grpSpPr>
        <p:sp>
          <p:nvSpPr>
            <p:cNvPr id="2858" name="Oval 28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9" name="Oval 28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0" name="Oval 28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1" name="Oval 28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2" name="Oval 28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3" name="Oval 28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4" name="Oval 28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5" name="Oval 28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6" name="Oval 28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7" name="Oval 28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8" name="Oval 28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9" name="Oval 28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0" name="Oval 28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1" name="Oval 28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2" name="Oval 28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3" name="Oval 28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4" name="Oval 28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71" name="Group 2874"/>
          <p:cNvGrpSpPr/>
          <p:nvPr/>
        </p:nvGrpSpPr>
        <p:grpSpPr>
          <a:xfrm>
            <a:off x="7772400" y="4343400"/>
            <a:ext cx="228600" cy="228600"/>
            <a:chOff x="2971800" y="3733800"/>
            <a:chExt cx="921338" cy="1073114"/>
          </a:xfrm>
        </p:grpSpPr>
        <p:sp>
          <p:nvSpPr>
            <p:cNvPr id="2876" name="Oval 28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7" name="Oval 28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8" name="Oval 28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9" name="Oval 28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0" name="Oval 28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1" name="Oval 28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2" name="Oval 28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3" name="Oval 28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4" name="Oval 28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5" name="Oval 28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6" name="Oval 28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7" name="Oval 28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8" name="Oval 28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9" name="Oval 28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0" name="Oval 28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1" name="Oval 28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2" name="Oval 28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9" name="Group 2892"/>
          <p:cNvGrpSpPr/>
          <p:nvPr/>
        </p:nvGrpSpPr>
        <p:grpSpPr>
          <a:xfrm>
            <a:off x="2819400" y="5943600"/>
            <a:ext cx="228600" cy="228600"/>
            <a:chOff x="2971800" y="3733800"/>
            <a:chExt cx="921338" cy="1073114"/>
          </a:xfrm>
        </p:grpSpPr>
        <p:sp>
          <p:nvSpPr>
            <p:cNvPr id="2894" name="Oval 28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5" name="Oval 28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6" name="Oval 28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7" name="Oval 28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8" name="Oval 28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9" name="Oval 28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0" name="Oval 28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1" name="Oval 29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2" name="Oval 29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3" name="Oval 29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4" name="Oval 29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5" name="Oval 29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6" name="Oval 29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7" name="Oval 29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8" name="Oval 29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9" name="Oval 29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0" name="Oval 29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7" name="Group 2910"/>
          <p:cNvGrpSpPr/>
          <p:nvPr/>
        </p:nvGrpSpPr>
        <p:grpSpPr>
          <a:xfrm>
            <a:off x="2743200" y="6248400"/>
            <a:ext cx="228600" cy="228600"/>
            <a:chOff x="2971800" y="3733800"/>
            <a:chExt cx="921338" cy="1073114"/>
          </a:xfrm>
        </p:grpSpPr>
        <p:sp>
          <p:nvSpPr>
            <p:cNvPr id="2912" name="Oval 29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3" name="Oval 29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4" name="Oval 29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5" name="Oval 29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6" name="Oval 29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7" name="Oval 29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8" name="Oval 29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9" name="Oval 29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0" name="Oval 29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1" name="Oval 29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2" name="Oval 29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3" name="Oval 29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4" name="Oval 29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5" name="Oval 29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6" name="Oval 29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7" name="Oval 29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8" name="Oval 29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5" name="Group 2928"/>
          <p:cNvGrpSpPr/>
          <p:nvPr/>
        </p:nvGrpSpPr>
        <p:grpSpPr>
          <a:xfrm>
            <a:off x="3581400" y="6019800"/>
            <a:ext cx="228600" cy="228600"/>
            <a:chOff x="2971800" y="3733800"/>
            <a:chExt cx="921338" cy="1073114"/>
          </a:xfrm>
        </p:grpSpPr>
        <p:sp>
          <p:nvSpPr>
            <p:cNvPr id="2930" name="Oval 29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1" name="Oval 29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2" name="Oval 29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3" name="Oval 29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4" name="Oval 29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5" name="Oval 29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6" name="Oval 29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7" name="Oval 29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8" name="Oval 29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9" name="Oval 29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0" name="Oval 29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1" name="Oval 29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2" name="Oval 29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3" name="Oval 29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4" name="Oval 29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5" name="Oval 29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6" name="Oval 29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3" name="Group 2946"/>
          <p:cNvGrpSpPr/>
          <p:nvPr/>
        </p:nvGrpSpPr>
        <p:grpSpPr>
          <a:xfrm>
            <a:off x="3733800" y="6172200"/>
            <a:ext cx="228600" cy="228600"/>
            <a:chOff x="2971800" y="3733800"/>
            <a:chExt cx="921338" cy="1073114"/>
          </a:xfrm>
        </p:grpSpPr>
        <p:sp>
          <p:nvSpPr>
            <p:cNvPr id="2948" name="Oval 29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9" name="Oval 29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0" name="Oval 29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1" name="Oval 29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2" name="Oval 29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3" name="Oval 29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4" name="Oval 29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5" name="Oval 29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6" name="Oval 29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7" name="Oval 29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8" name="Oval 29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9" name="Oval 29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0" name="Oval 29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1" name="Oval 29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2" name="Oval 29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3" name="Oval 29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4" name="Oval 29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1" name="Group 2964"/>
          <p:cNvGrpSpPr/>
          <p:nvPr/>
        </p:nvGrpSpPr>
        <p:grpSpPr>
          <a:xfrm>
            <a:off x="3962400" y="6096000"/>
            <a:ext cx="228600" cy="228600"/>
            <a:chOff x="2971800" y="3733800"/>
            <a:chExt cx="921338" cy="1073114"/>
          </a:xfrm>
        </p:grpSpPr>
        <p:sp>
          <p:nvSpPr>
            <p:cNvPr id="2966" name="Oval 29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7" name="Oval 29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8" name="Oval 29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9" name="Oval 29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 name="Oval 29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1" name="Oval 29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2" name="Oval 29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3" name="Oval 29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4" name="Oval 29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5" name="Oval 29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6" name="Oval 29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7" name="Oval 29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8" name="Oval 29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9" name="Oval 29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0" name="Oval 29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1" name="Oval 29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2" name="Oval 29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9" name="Group 2982"/>
          <p:cNvGrpSpPr/>
          <p:nvPr/>
        </p:nvGrpSpPr>
        <p:grpSpPr>
          <a:xfrm>
            <a:off x="3886200" y="6400800"/>
            <a:ext cx="228600" cy="228600"/>
            <a:chOff x="2971800" y="3733800"/>
            <a:chExt cx="921338" cy="1073114"/>
          </a:xfrm>
        </p:grpSpPr>
        <p:sp>
          <p:nvSpPr>
            <p:cNvPr id="2984" name="Oval 29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5" name="Oval 29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6" name="Oval 29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7" name="Oval 29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8" name="Oval 29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9" name="Oval 29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0" name="Oval 29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1" name="Oval 29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2" name="Oval 29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3" name="Oval 29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4" name="Oval 29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5" name="Oval 29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6" name="Oval 29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7" name="Oval 29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8" name="Oval 29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9" name="Oval 29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0" name="Oval 29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7" name="Group 3000"/>
          <p:cNvGrpSpPr/>
          <p:nvPr/>
        </p:nvGrpSpPr>
        <p:grpSpPr>
          <a:xfrm>
            <a:off x="4191000" y="6553200"/>
            <a:ext cx="228600" cy="228600"/>
            <a:chOff x="2971800" y="3733800"/>
            <a:chExt cx="921338" cy="1073114"/>
          </a:xfrm>
        </p:grpSpPr>
        <p:sp>
          <p:nvSpPr>
            <p:cNvPr id="3002" name="Oval 30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3" name="Oval 30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4" name="Oval 30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5" name="Oval 30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6" name="Oval 30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7" name="Oval 30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8" name="Oval 30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9" name="Oval 30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0" name="Oval 30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1" name="Oval 30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2" name="Oval 30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3" name="Oval 30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4" name="Oval 30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5" name="Oval 30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6" name="Oval 30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7" name="Oval 30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8" name="Oval 30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5" name="Group 3018"/>
          <p:cNvGrpSpPr/>
          <p:nvPr/>
        </p:nvGrpSpPr>
        <p:grpSpPr>
          <a:xfrm>
            <a:off x="4495800" y="5791200"/>
            <a:ext cx="228600" cy="228600"/>
            <a:chOff x="2971800" y="3733800"/>
            <a:chExt cx="921338" cy="1073114"/>
          </a:xfrm>
        </p:grpSpPr>
        <p:sp>
          <p:nvSpPr>
            <p:cNvPr id="3020" name="Oval 30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1" name="Oval 30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2" name="Oval 30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3" name="Oval 30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4" name="Oval 30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5" name="Oval 30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6" name="Oval 30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7" name="Oval 30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8" name="Oval 30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9" name="Oval 30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0" name="Oval 30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1" name="Oval 30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2" name="Oval 30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3" name="Oval 30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4" name="Oval 30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5" name="Oval 30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6" name="Oval 30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3" name="Group 3036"/>
          <p:cNvGrpSpPr/>
          <p:nvPr/>
        </p:nvGrpSpPr>
        <p:grpSpPr>
          <a:xfrm>
            <a:off x="4572000" y="6629400"/>
            <a:ext cx="228600" cy="228600"/>
            <a:chOff x="2971800" y="3733800"/>
            <a:chExt cx="921338" cy="1073114"/>
          </a:xfrm>
        </p:grpSpPr>
        <p:sp>
          <p:nvSpPr>
            <p:cNvPr id="3038" name="Oval 30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9" name="Oval 30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0" name="Oval 30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1" name="Oval 30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2" name="Oval 30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3" name="Oval 30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4" name="Oval 30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5" name="Oval 30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6" name="Oval 30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7" name="Oval 30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8" name="Oval 30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9" name="Oval 30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0" name="Oval 30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1" name="Oval 30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2" name="Oval 30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3" name="Oval 30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4" name="Oval 30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1" name="Group 3054"/>
          <p:cNvGrpSpPr/>
          <p:nvPr/>
        </p:nvGrpSpPr>
        <p:grpSpPr>
          <a:xfrm>
            <a:off x="7086600" y="6324600"/>
            <a:ext cx="228600" cy="228600"/>
            <a:chOff x="2971800" y="3733800"/>
            <a:chExt cx="921338" cy="1073114"/>
          </a:xfrm>
        </p:grpSpPr>
        <p:sp>
          <p:nvSpPr>
            <p:cNvPr id="3056" name="Oval 30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7" name="Oval 30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8" name="Oval 30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9" name="Oval 30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0" name="Oval 30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1" name="Oval 30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2" name="Oval 30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3" name="Oval 30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4" name="Oval 30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5" name="Oval 30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6" name="Oval 30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7" name="Oval 30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8" name="Oval 30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9" name="Oval 30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0" name="Oval 30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1" name="Oval 30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 name="Oval 30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9" name="Group 3072"/>
          <p:cNvGrpSpPr/>
          <p:nvPr/>
        </p:nvGrpSpPr>
        <p:grpSpPr>
          <a:xfrm>
            <a:off x="5257800" y="6248400"/>
            <a:ext cx="228600" cy="228600"/>
            <a:chOff x="2971800" y="3733800"/>
            <a:chExt cx="921338" cy="1073114"/>
          </a:xfrm>
        </p:grpSpPr>
        <p:sp>
          <p:nvSpPr>
            <p:cNvPr id="3074" name="Oval 30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Oval 30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6" name="Oval 30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7" name="Oval 30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8" name="Oval 30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9" name="Oval 30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0" name="Oval 30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1" name="Oval 30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2" name="Oval 30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3" name="Oval 30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4" name="Oval 30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5" name="Oval 30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6" name="Oval 30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7" name="Oval 30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8" name="Oval 30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9" name="Oval 30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0" name="Oval 30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7" name="Group 3090"/>
          <p:cNvGrpSpPr/>
          <p:nvPr/>
        </p:nvGrpSpPr>
        <p:grpSpPr>
          <a:xfrm>
            <a:off x="7086600" y="6019800"/>
            <a:ext cx="228600" cy="228600"/>
            <a:chOff x="2971800" y="3733800"/>
            <a:chExt cx="921338" cy="1073114"/>
          </a:xfrm>
        </p:grpSpPr>
        <p:sp>
          <p:nvSpPr>
            <p:cNvPr id="3092" name="Oval 30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3" name="Oval 30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4" name="Oval 30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5" name="Oval 30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6" name="Oval 30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7" name="Oval 30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8" name="Oval 30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9" name="Oval 30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0" name="Oval 30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1" name="Oval 31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2" name="Oval 31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3" name="Oval 31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4" name="Oval 31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5" name="Oval 31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6" name="Oval 31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7" name="Oval 31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8" name="Oval 31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5" name="Group 3108"/>
          <p:cNvGrpSpPr/>
          <p:nvPr/>
        </p:nvGrpSpPr>
        <p:grpSpPr>
          <a:xfrm>
            <a:off x="5715000" y="6248400"/>
            <a:ext cx="228600" cy="228600"/>
            <a:chOff x="2971800" y="3733800"/>
            <a:chExt cx="921338" cy="1073114"/>
          </a:xfrm>
        </p:grpSpPr>
        <p:sp>
          <p:nvSpPr>
            <p:cNvPr id="3110" name="Oval 31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1" name="Oval 31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2" name="Oval 31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3" name="Oval 31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4" name="Oval 31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5" name="Oval 31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6" name="Oval 31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7" name="Oval 31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8" name="Oval 31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9" name="Oval 31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0" name="Oval 31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1" name="Oval 31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2" name="Oval 31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3" name="Oval 31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4" name="Oval 31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5" name="Oval 31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6" name="Oval 31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3" name="Group 3126"/>
          <p:cNvGrpSpPr/>
          <p:nvPr/>
        </p:nvGrpSpPr>
        <p:grpSpPr>
          <a:xfrm>
            <a:off x="3200400" y="4800600"/>
            <a:ext cx="228600" cy="228600"/>
            <a:chOff x="2971800" y="3733800"/>
            <a:chExt cx="921338" cy="1073114"/>
          </a:xfrm>
        </p:grpSpPr>
        <p:sp>
          <p:nvSpPr>
            <p:cNvPr id="3128" name="Oval 31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9" name="Oval 31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0" name="Oval 31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1" name="Oval 31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2" name="Oval 31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3" name="Oval 31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4" name="Oval 31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5" name="Oval 31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6" name="Oval 31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7" name="Oval 31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8" name="Oval 31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9" name="Oval 31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0" name="Oval 31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1" name="Oval 31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2" name="Oval 31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3" name="Oval 31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4" name="Oval 31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1" name="Group 3144"/>
          <p:cNvGrpSpPr/>
          <p:nvPr/>
        </p:nvGrpSpPr>
        <p:grpSpPr>
          <a:xfrm>
            <a:off x="3352800" y="4953000"/>
            <a:ext cx="228600" cy="228600"/>
            <a:chOff x="2971800" y="3733800"/>
            <a:chExt cx="921338" cy="1073114"/>
          </a:xfrm>
        </p:grpSpPr>
        <p:sp>
          <p:nvSpPr>
            <p:cNvPr id="3146" name="Oval 31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7" name="Oval 31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8" name="Oval 31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9" name="Oval 31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0" name="Oval 31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1" name="Oval 31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2" name="Oval 31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3" name="Oval 31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4" name="Oval 31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5" name="Oval 31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6" name="Oval 31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7" name="Oval 31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8" name="Oval 31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9" name="Oval 31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0" name="Oval 31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1" name="Oval 31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2" name="Oval 31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09" name="Group 3162"/>
          <p:cNvGrpSpPr/>
          <p:nvPr/>
        </p:nvGrpSpPr>
        <p:grpSpPr>
          <a:xfrm>
            <a:off x="3581400" y="4876800"/>
            <a:ext cx="228600" cy="228600"/>
            <a:chOff x="2971800" y="3733800"/>
            <a:chExt cx="921338" cy="1073114"/>
          </a:xfrm>
        </p:grpSpPr>
        <p:sp>
          <p:nvSpPr>
            <p:cNvPr id="3164" name="Oval 31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5" name="Oval 31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6" name="Oval 31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7" name="Oval 31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8" name="Oval 31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9" name="Oval 31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0" name="Oval 31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1" name="Oval 31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2" name="Oval 31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3" name="Oval 31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4" name="Oval 31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5" name="Oval 31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6" name="Oval 31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7" name="Oval 31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8" name="Oval 31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9" name="Oval 31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0" name="Oval 31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7" name="Group 3180"/>
          <p:cNvGrpSpPr/>
          <p:nvPr/>
        </p:nvGrpSpPr>
        <p:grpSpPr>
          <a:xfrm>
            <a:off x="3505200" y="5181600"/>
            <a:ext cx="228600" cy="228600"/>
            <a:chOff x="2971800" y="3733800"/>
            <a:chExt cx="921338" cy="1073114"/>
          </a:xfrm>
        </p:grpSpPr>
        <p:sp>
          <p:nvSpPr>
            <p:cNvPr id="3182" name="Oval 31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3" name="Oval 31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4" name="Oval 31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5" name="Oval 31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6" name="Oval 31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7" name="Oval 31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8" name="Oval 31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9" name="Oval 31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0" name="Oval 31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1" name="Oval 31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2" name="Oval 31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3" name="Oval 31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4" name="Oval 31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5" name="Oval 31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6" name="Oval 31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7" name="Oval 31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8" name="Oval 31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5" name="Group 3198"/>
          <p:cNvGrpSpPr/>
          <p:nvPr/>
        </p:nvGrpSpPr>
        <p:grpSpPr>
          <a:xfrm>
            <a:off x="4343400" y="4953000"/>
            <a:ext cx="228600" cy="228600"/>
            <a:chOff x="2971800" y="3733800"/>
            <a:chExt cx="921338" cy="1073114"/>
          </a:xfrm>
        </p:grpSpPr>
        <p:sp>
          <p:nvSpPr>
            <p:cNvPr id="3200" name="Oval 31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1" name="Oval 32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2" name="Oval 32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3" name="Oval 32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4" name="Oval 32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5" name="Oval 32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6" name="Oval 32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7" name="Oval 32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8" name="Oval 32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9" name="Oval 32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0" name="Oval 32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1" name="Oval 32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2" name="Oval 32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3" name="Oval 32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4" name="Oval 32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5" name="Oval 32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6" name="Oval 32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3" name="Group 3216"/>
          <p:cNvGrpSpPr/>
          <p:nvPr/>
        </p:nvGrpSpPr>
        <p:grpSpPr>
          <a:xfrm>
            <a:off x="4495800" y="5105400"/>
            <a:ext cx="228600" cy="228600"/>
            <a:chOff x="2971800" y="3733800"/>
            <a:chExt cx="921338" cy="1073114"/>
          </a:xfrm>
        </p:grpSpPr>
        <p:sp>
          <p:nvSpPr>
            <p:cNvPr id="3218" name="Oval 32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9" name="Oval 32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0" name="Oval 32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1" name="Oval 32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2" name="Oval 32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3" name="Oval 32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4" name="Oval 32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5" name="Oval 32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6" name="Oval 32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7" name="Oval 32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8" name="Oval 32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9" name="Oval 32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0" name="Oval 32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1" name="Oval 32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2" name="Oval 32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3" name="Oval 32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4" name="Oval 32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1" name="Group 3234"/>
          <p:cNvGrpSpPr/>
          <p:nvPr/>
        </p:nvGrpSpPr>
        <p:grpSpPr>
          <a:xfrm>
            <a:off x="4724400" y="5029200"/>
            <a:ext cx="228600" cy="228600"/>
            <a:chOff x="2971800" y="3733800"/>
            <a:chExt cx="921338" cy="1073114"/>
          </a:xfrm>
        </p:grpSpPr>
        <p:sp>
          <p:nvSpPr>
            <p:cNvPr id="3236" name="Oval 32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7" name="Oval 32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8" name="Oval 32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9" name="Oval 32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0" name="Oval 32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1" name="Oval 32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2" name="Oval 32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3" name="Oval 32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4" name="Oval 32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5" name="Oval 32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6" name="Oval 32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7" name="Oval 32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8" name="Oval 32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9" name="Oval 32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0" name="Oval 32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1" name="Oval 32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2" name="Oval 32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9" name="Group 3252"/>
          <p:cNvGrpSpPr/>
          <p:nvPr/>
        </p:nvGrpSpPr>
        <p:grpSpPr>
          <a:xfrm>
            <a:off x="4648200" y="5334000"/>
            <a:ext cx="228600" cy="228600"/>
            <a:chOff x="2971800" y="3733800"/>
            <a:chExt cx="921338" cy="1073114"/>
          </a:xfrm>
        </p:grpSpPr>
        <p:sp>
          <p:nvSpPr>
            <p:cNvPr id="3254" name="Oval 32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5" name="Oval 32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6" name="Oval 32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7" name="Oval 32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8" name="Oval 32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9" name="Oval 32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0" name="Oval 32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1" name="Oval 32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2" name="Oval 32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3" name="Oval 32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4" name="Oval 32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5" name="Oval 32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6" name="Oval 32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7" name="Oval 32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8" name="Oval 32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9" name="Oval 32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0" name="Oval 32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7" name="Group 3270"/>
          <p:cNvGrpSpPr/>
          <p:nvPr/>
        </p:nvGrpSpPr>
        <p:grpSpPr>
          <a:xfrm>
            <a:off x="4953000" y="5486400"/>
            <a:ext cx="228600" cy="228600"/>
            <a:chOff x="2971800" y="3733800"/>
            <a:chExt cx="921338" cy="1073114"/>
          </a:xfrm>
        </p:grpSpPr>
        <p:sp>
          <p:nvSpPr>
            <p:cNvPr id="3272" name="Oval 32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3" name="Oval 32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4" name="Oval 32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5" name="Oval 32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6" name="Oval 32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7" name="Oval 32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8" name="Oval 32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9" name="Oval 32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0" name="Oval 32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1" name="Oval 32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2" name="Oval 32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3" name="Oval 32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4" name="Oval 32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5" name="Oval 32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6" name="Oval 32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7" name="Oval 32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8" name="Oval 32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5" name="Group 3288"/>
          <p:cNvGrpSpPr/>
          <p:nvPr/>
        </p:nvGrpSpPr>
        <p:grpSpPr>
          <a:xfrm>
            <a:off x="8305800" y="6400800"/>
            <a:ext cx="228600" cy="228600"/>
            <a:chOff x="2971800" y="3733800"/>
            <a:chExt cx="921338" cy="1073114"/>
          </a:xfrm>
        </p:grpSpPr>
        <p:sp>
          <p:nvSpPr>
            <p:cNvPr id="3290" name="Oval 32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1" name="Oval 32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2" name="Oval 32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3" name="Oval 32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4" name="Oval 32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5" name="Oval 32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6" name="Oval 32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7" name="Oval 32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8" name="Oval 32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9" name="Oval 32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0" name="Oval 32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1" name="Oval 33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2" name="Oval 33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3" name="Oval 33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4" name="Oval 33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5" name="Oval 33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6" name="Oval 33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53" name="Group 3306"/>
          <p:cNvGrpSpPr/>
          <p:nvPr/>
        </p:nvGrpSpPr>
        <p:grpSpPr>
          <a:xfrm>
            <a:off x="5334000" y="5562600"/>
            <a:ext cx="228600" cy="228600"/>
            <a:chOff x="2971800" y="3733800"/>
            <a:chExt cx="921338" cy="1073114"/>
          </a:xfrm>
        </p:grpSpPr>
        <p:sp>
          <p:nvSpPr>
            <p:cNvPr id="3308" name="Oval 33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9" name="Oval 33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0" name="Oval 33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1" name="Oval 33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2" name="Oval 33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3" name="Oval 33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4" name="Oval 33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5" name="Oval 33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6" name="Oval 33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7" name="Oval 33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8" name="Oval 33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9" name="Oval 33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0" name="Oval 33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1" name="Oval 33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2" name="Oval 33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3" name="Oval 33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4" name="Oval 33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1" name="Group 3324"/>
          <p:cNvGrpSpPr/>
          <p:nvPr/>
        </p:nvGrpSpPr>
        <p:grpSpPr>
          <a:xfrm>
            <a:off x="5257800" y="5867400"/>
            <a:ext cx="228600" cy="228600"/>
            <a:chOff x="2971800" y="3733800"/>
            <a:chExt cx="921338" cy="1073114"/>
          </a:xfrm>
        </p:grpSpPr>
        <p:sp>
          <p:nvSpPr>
            <p:cNvPr id="3326" name="Oval 33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7" name="Oval 33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8" name="Oval 33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9" name="Oval 33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0" name="Oval 33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1" name="Oval 33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2" name="Oval 33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3" name="Oval 33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4" name="Oval 33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5" name="Oval 33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6" name="Oval 33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7" name="Oval 33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8" name="Oval 33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9" name="Oval 33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0" name="Oval 33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1" name="Oval 33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2" name="Oval 33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89" name="Group 3342"/>
          <p:cNvGrpSpPr/>
          <p:nvPr/>
        </p:nvGrpSpPr>
        <p:grpSpPr>
          <a:xfrm>
            <a:off x="6096000" y="5638800"/>
            <a:ext cx="228600" cy="228600"/>
            <a:chOff x="2971800" y="3733800"/>
            <a:chExt cx="921338" cy="1073114"/>
          </a:xfrm>
        </p:grpSpPr>
        <p:sp>
          <p:nvSpPr>
            <p:cNvPr id="3344" name="Oval 33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5" name="Oval 33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6" name="Oval 33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7" name="Oval 33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8" name="Oval 33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9" name="Oval 33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0" name="Oval 33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1" name="Oval 33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2" name="Oval 33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3" name="Oval 33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4" name="Oval 33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5" name="Oval 33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6" name="Oval 33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7" name="Oval 33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8" name="Oval 33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9" name="Oval 33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0" name="Oval 33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7" name="Group 3360"/>
          <p:cNvGrpSpPr/>
          <p:nvPr/>
        </p:nvGrpSpPr>
        <p:grpSpPr>
          <a:xfrm>
            <a:off x="6248400" y="5791200"/>
            <a:ext cx="228600" cy="228600"/>
            <a:chOff x="2971800" y="3733800"/>
            <a:chExt cx="921338" cy="1073114"/>
          </a:xfrm>
        </p:grpSpPr>
        <p:sp>
          <p:nvSpPr>
            <p:cNvPr id="3362" name="Oval 33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3" name="Oval 33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4" name="Oval 33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5" name="Oval 33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6" name="Oval 33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7" name="Oval 33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8" name="Oval 33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9" name="Oval 33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0" name="Oval 33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1" name="Oval 33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2" name="Oval 33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3" name="Oval 33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4" name="Oval 33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5" name="Oval 33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6" name="Oval 33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7" name="Oval 33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8" name="Oval 33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5" name="Group 3378"/>
          <p:cNvGrpSpPr/>
          <p:nvPr/>
        </p:nvGrpSpPr>
        <p:grpSpPr>
          <a:xfrm>
            <a:off x="6477000" y="5715000"/>
            <a:ext cx="228600" cy="228600"/>
            <a:chOff x="2971800" y="3733800"/>
            <a:chExt cx="921338" cy="1073114"/>
          </a:xfrm>
        </p:grpSpPr>
        <p:sp>
          <p:nvSpPr>
            <p:cNvPr id="3380" name="Oval 33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1" name="Oval 33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2" name="Oval 33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3" name="Oval 33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4" name="Oval 33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5" name="Oval 33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6" name="Oval 33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7" name="Oval 33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8" name="Oval 33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9" name="Oval 33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0" name="Oval 33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1" name="Oval 33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2" name="Oval 33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3" name="Oval 33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4" name="Oval 33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5" name="Oval 33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6" name="Oval 33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43" name="Group 3396"/>
          <p:cNvGrpSpPr/>
          <p:nvPr/>
        </p:nvGrpSpPr>
        <p:grpSpPr>
          <a:xfrm>
            <a:off x="6400800" y="6019800"/>
            <a:ext cx="228600" cy="228600"/>
            <a:chOff x="2971800" y="3733800"/>
            <a:chExt cx="921338" cy="1073114"/>
          </a:xfrm>
        </p:grpSpPr>
        <p:sp>
          <p:nvSpPr>
            <p:cNvPr id="3398" name="Oval 33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9" name="Oval 33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0" name="Oval 33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1" name="Oval 34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2" name="Oval 34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3" name="Oval 34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4" name="Oval 34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5" name="Oval 34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6" name="Oval 34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7" name="Oval 34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8" name="Oval 34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9" name="Oval 34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0" name="Oval 34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1" name="Oval 34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2" name="Oval 34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3" name="Oval 34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4" name="Oval 34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1" name="Group 3414"/>
          <p:cNvGrpSpPr/>
          <p:nvPr/>
        </p:nvGrpSpPr>
        <p:grpSpPr>
          <a:xfrm>
            <a:off x="4876800" y="1676400"/>
            <a:ext cx="228600" cy="228600"/>
            <a:chOff x="2971800" y="3733800"/>
            <a:chExt cx="921338" cy="1073114"/>
          </a:xfrm>
        </p:grpSpPr>
        <p:sp>
          <p:nvSpPr>
            <p:cNvPr id="3416" name="Oval 34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7" name="Oval 34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8" name="Oval 34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9" name="Oval 34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0" name="Oval 34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1" name="Oval 34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2" name="Oval 34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3" name="Oval 34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4" name="Oval 34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5" name="Oval 34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6" name="Oval 34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7" name="Oval 34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8" name="Oval 34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9" name="Oval 34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0" name="Oval 34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1" name="Oval 34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2" name="Oval 34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9" name="Group 3432"/>
          <p:cNvGrpSpPr/>
          <p:nvPr/>
        </p:nvGrpSpPr>
        <p:grpSpPr>
          <a:xfrm>
            <a:off x="5029200" y="1828800"/>
            <a:ext cx="228600" cy="228600"/>
            <a:chOff x="2971800" y="3733800"/>
            <a:chExt cx="921338" cy="1073114"/>
          </a:xfrm>
        </p:grpSpPr>
        <p:sp>
          <p:nvSpPr>
            <p:cNvPr id="3434" name="Oval 34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5" name="Oval 34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6" name="Oval 34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7" name="Oval 34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8" name="Oval 34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9" name="Oval 34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0" name="Oval 34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1" name="Oval 34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2" name="Oval 34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3" name="Oval 34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4" name="Oval 34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5" name="Oval 34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6" name="Oval 34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7" name="Oval 34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8" name="Oval 34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9" name="Oval 34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0" name="Oval 34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97" name="Group 3450"/>
          <p:cNvGrpSpPr/>
          <p:nvPr/>
        </p:nvGrpSpPr>
        <p:grpSpPr>
          <a:xfrm>
            <a:off x="5257800" y="1752600"/>
            <a:ext cx="228600" cy="228600"/>
            <a:chOff x="2971800" y="3733800"/>
            <a:chExt cx="921338" cy="1073114"/>
          </a:xfrm>
        </p:grpSpPr>
        <p:sp>
          <p:nvSpPr>
            <p:cNvPr id="3452" name="Oval 34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3" name="Oval 34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4" name="Oval 34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5" name="Oval 34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6" name="Oval 34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7" name="Oval 34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8" name="Oval 34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9" name="Oval 34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0" name="Oval 34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1" name="Oval 34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2" name="Oval 34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3" name="Oval 34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4" name="Oval 34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5" name="Oval 34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6" name="Oval 34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7" name="Oval 34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8" name="Oval 34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5" name="Group 3468"/>
          <p:cNvGrpSpPr/>
          <p:nvPr/>
        </p:nvGrpSpPr>
        <p:grpSpPr>
          <a:xfrm>
            <a:off x="5181600" y="2057400"/>
            <a:ext cx="228600" cy="228600"/>
            <a:chOff x="2971800" y="3733800"/>
            <a:chExt cx="921338" cy="1073114"/>
          </a:xfrm>
        </p:grpSpPr>
        <p:sp>
          <p:nvSpPr>
            <p:cNvPr id="3470" name="Oval 34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1" name="Oval 34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2" name="Oval 34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3" name="Oval 34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4" name="Oval 34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5" name="Oval 34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6" name="Oval 34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7" name="Oval 34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8" name="Oval 34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9" name="Oval 34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0" name="Oval 34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1" name="Oval 34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2" name="Oval 34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3" name="Oval 34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4" name="Oval 34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5" name="Oval 34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6" name="Oval 34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33" name="Group 3486"/>
          <p:cNvGrpSpPr/>
          <p:nvPr/>
        </p:nvGrpSpPr>
        <p:grpSpPr>
          <a:xfrm>
            <a:off x="6019800" y="1828800"/>
            <a:ext cx="228600" cy="228600"/>
            <a:chOff x="2971800" y="3733800"/>
            <a:chExt cx="921338" cy="1073114"/>
          </a:xfrm>
        </p:grpSpPr>
        <p:sp>
          <p:nvSpPr>
            <p:cNvPr id="3488" name="Oval 34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9" name="Oval 34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0" name="Oval 34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1" name="Oval 34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2" name="Oval 34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3" name="Oval 34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4" name="Oval 34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5" name="Oval 34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6" name="Oval 34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7" name="Oval 34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8" name="Oval 34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9" name="Oval 34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0" name="Oval 34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1" name="Oval 35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2" name="Oval 35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3" name="Oval 35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4" name="Oval 35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51" name="Group 3504"/>
          <p:cNvGrpSpPr/>
          <p:nvPr/>
        </p:nvGrpSpPr>
        <p:grpSpPr>
          <a:xfrm>
            <a:off x="6172200" y="1981200"/>
            <a:ext cx="228600" cy="228600"/>
            <a:chOff x="2971800" y="3733800"/>
            <a:chExt cx="921338" cy="1073114"/>
          </a:xfrm>
        </p:grpSpPr>
        <p:sp>
          <p:nvSpPr>
            <p:cNvPr id="3506" name="Oval 35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7" name="Oval 35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8" name="Oval 35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9" name="Oval 35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0" name="Oval 35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1" name="Oval 35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2" name="Oval 35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3" name="Oval 35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4" name="Oval 35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5" name="Oval 35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6" name="Oval 35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7" name="Oval 35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8" name="Oval 35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9" name="Oval 35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0" name="Oval 35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1" name="Oval 35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2" name="Oval 35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69" name="Group 3522"/>
          <p:cNvGrpSpPr/>
          <p:nvPr/>
        </p:nvGrpSpPr>
        <p:grpSpPr>
          <a:xfrm>
            <a:off x="6400800" y="1905000"/>
            <a:ext cx="228600" cy="228600"/>
            <a:chOff x="2971800" y="3733800"/>
            <a:chExt cx="921338" cy="1073114"/>
          </a:xfrm>
        </p:grpSpPr>
        <p:sp>
          <p:nvSpPr>
            <p:cNvPr id="3524" name="Oval 35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5" name="Oval 35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6" name="Oval 35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7" name="Oval 35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8" name="Oval 35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9" name="Oval 35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0" name="Oval 35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1" name="Oval 35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2" name="Oval 35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3" name="Oval 35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4" name="Oval 35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5" name="Oval 35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6" name="Oval 35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7" name="Oval 35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8" name="Oval 35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9" name="Oval 35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0" name="Oval 35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7" name="Group 3540"/>
          <p:cNvGrpSpPr/>
          <p:nvPr/>
        </p:nvGrpSpPr>
        <p:grpSpPr>
          <a:xfrm>
            <a:off x="6324600" y="2209800"/>
            <a:ext cx="228600" cy="228600"/>
            <a:chOff x="2971800" y="3733800"/>
            <a:chExt cx="921338" cy="1073114"/>
          </a:xfrm>
        </p:grpSpPr>
        <p:sp>
          <p:nvSpPr>
            <p:cNvPr id="3542" name="Oval 35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3" name="Oval 35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4" name="Oval 35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5" name="Oval 35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6" name="Oval 35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7" name="Oval 35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8" name="Oval 35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9" name="Oval 35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0" name="Oval 35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1" name="Oval 35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2" name="Oval 35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3" name="Oval 35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4" name="Oval 35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5" name="Oval 35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6" name="Oval 35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7" name="Oval 35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8" name="Oval 35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5" name="Group 3558"/>
          <p:cNvGrpSpPr/>
          <p:nvPr/>
        </p:nvGrpSpPr>
        <p:grpSpPr>
          <a:xfrm>
            <a:off x="6629400" y="2362200"/>
            <a:ext cx="228600" cy="228600"/>
            <a:chOff x="2971800" y="3733800"/>
            <a:chExt cx="921338" cy="1073114"/>
          </a:xfrm>
        </p:grpSpPr>
        <p:sp>
          <p:nvSpPr>
            <p:cNvPr id="3560" name="Oval 35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1" name="Oval 35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2" name="Oval 35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3" name="Oval 35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4" name="Oval 35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5" name="Oval 35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6" name="Oval 35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7" name="Oval 35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8" name="Oval 35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9" name="Oval 35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0" name="Oval 35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1" name="Oval 35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2" name="Oval 35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3" name="Oval 35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4" name="Oval 35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5" name="Oval 35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6" name="Oval 35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3" name="Group 3576"/>
          <p:cNvGrpSpPr/>
          <p:nvPr/>
        </p:nvGrpSpPr>
        <p:grpSpPr>
          <a:xfrm>
            <a:off x="6781800" y="2514600"/>
            <a:ext cx="228600" cy="228600"/>
            <a:chOff x="2971800" y="3733800"/>
            <a:chExt cx="921338" cy="1073114"/>
          </a:xfrm>
        </p:grpSpPr>
        <p:sp>
          <p:nvSpPr>
            <p:cNvPr id="3578" name="Oval 35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9" name="Oval 35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0" name="Oval 35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1" name="Oval 35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2" name="Oval 35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3" name="Oval 35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4" name="Oval 35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5" name="Oval 35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6" name="Oval 35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7" name="Oval 35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8" name="Oval 35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9" name="Oval 35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0" name="Oval 35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1" name="Oval 35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2" name="Oval 35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3" name="Oval 35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4" name="Oval 35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1" name="Group 3594"/>
          <p:cNvGrpSpPr/>
          <p:nvPr/>
        </p:nvGrpSpPr>
        <p:grpSpPr>
          <a:xfrm>
            <a:off x="7010400" y="2438400"/>
            <a:ext cx="228600" cy="228600"/>
            <a:chOff x="2971800" y="3733800"/>
            <a:chExt cx="921338" cy="1073114"/>
          </a:xfrm>
        </p:grpSpPr>
        <p:sp>
          <p:nvSpPr>
            <p:cNvPr id="3596" name="Oval 35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7" name="Oval 35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8" name="Oval 35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9" name="Oval 35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0" name="Oval 35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1" name="Oval 36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2" name="Oval 36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3" name="Oval 36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4" name="Oval 36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5" name="Oval 36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6" name="Oval 36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7" name="Oval 36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8" name="Oval 36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9" name="Oval 36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0" name="Oval 36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1" name="Oval 36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2" name="Oval 36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9" name="Group 3612"/>
          <p:cNvGrpSpPr/>
          <p:nvPr/>
        </p:nvGrpSpPr>
        <p:grpSpPr>
          <a:xfrm>
            <a:off x="6934200" y="2743200"/>
            <a:ext cx="228600" cy="228600"/>
            <a:chOff x="2971800" y="3733800"/>
            <a:chExt cx="921338" cy="1073114"/>
          </a:xfrm>
        </p:grpSpPr>
        <p:sp>
          <p:nvSpPr>
            <p:cNvPr id="3614" name="Oval 36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5" name="Oval 36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6" name="Oval 36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7" name="Oval 36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8" name="Oval 36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9" name="Oval 36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0" name="Oval 36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1" name="Oval 36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2" name="Oval 36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3" name="Oval 36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4" name="Oval 36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5" name="Oval 36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6" name="Oval 36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7" name="Oval 36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8" name="Oval 36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9" name="Oval 36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0" name="Oval 36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77" name="Group 3630"/>
          <p:cNvGrpSpPr/>
          <p:nvPr/>
        </p:nvGrpSpPr>
        <p:grpSpPr>
          <a:xfrm>
            <a:off x="7772400" y="2514600"/>
            <a:ext cx="228600" cy="228600"/>
            <a:chOff x="2971800" y="3733800"/>
            <a:chExt cx="921338" cy="1073114"/>
          </a:xfrm>
        </p:grpSpPr>
        <p:sp>
          <p:nvSpPr>
            <p:cNvPr id="3632" name="Oval 36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3" name="Oval 36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4" name="Oval 36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5" name="Oval 36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6" name="Oval 36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7" name="Oval 36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8" name="Oval 36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9" name="Oval 36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0" name="Oval 36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1" name="Oval 36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2" name="Oval 36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3" name="Oval 36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4" name="Oval 36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5" name="Oval 36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6" name="Oval 36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7" name="Oval 36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8" name="Oval 36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5" name="Group 3648"/>
          <p:cNvGrpSpPr/>
          <p:nvPr/>
        </p:nvGrpSpPr>
        <p:grpSpPr>
          <a:xfrm>
            <a:off x="7924800" y="2667000"/>
            <a:ext cx="228600" cy="228600"/>
            <a:chOff x="2971800" y="3733800"/>
            <a:chExt cx="921338" cy="1073114"/>
          </a:xfrm>
        </p:grpSpPr>
        <p:sp>
          <p:nvSpPr>
            <p:cNvPr id="3650" name="Oval 364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1" name="Oval 365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2" name="Oval 365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3" name="Oval 365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4" name="Oval 365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5" name="Oval 365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6" name="Oval 365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7" name="Oval 365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8" name="Oval 365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9" name="Oval 365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0" name="Oval 365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1" name="Oval 366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2" name="Oval 366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3" name="Oval 366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4" name="Oval 366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5" name="Oval 366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6" name="Oval 366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13" name="Group 3666"/>
          <p:cNvGrpSpPr/>
          <p:nvPr/>
        </p:nvGrpSpPr>
        <p:grpSpPr>
          <a:xfrm>
            <a:off x="8153400" y="2590800"/>
            <a:ext cx="228600" cy="228600"/>
            <a:chOff x="2971800" y="3733800"/>
            <a:chExt cx="921338" cy="1073114"/>
          </a:xfrm>
        </p:grpSpPr>
        <p:sp>
          <p:nvSpPr>
            <p:cNvPr id="3668" name="Oval 366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9" name="Oval 366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0" name="Oval 366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1" name="Oval 367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2" name="Oval 367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3" name="Oval 367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4" name="Oval 367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5" name="Oval 367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6" name="Oval 367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7" name="Oval 367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8" name="Oval 367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9" name="Oval 367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0" name="Oval 367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1" name="Oval 368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2" name="Oval 368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3" name="Oval 368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4" name="Oval 368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1" name="Group 3684"/>
          <p:cNvGrpSpPr/>
          <p:nvPr/>
        </p:nvGrpSpPr>
        <p:grpSpPr>
          <a:xfrm>
            <a:off x="8077200" y="2895600"/>
            <a:ext cx="228600" cy="228600"/>
            <a:chOff x="2971800" y="3733800"/>
            <a:chExt cx="921338" cy="1073114"/>
          </a:xfrm>
        </p:grpSpPr>
        <p:sp>
          <p:nvSpPr>
            <p:cNvPr id="3686" name="Oval 368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7" name="Oval 368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8" name="Oval 368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9" name="Oval 368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0" name="Oval 368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1" name="Oval 369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2" name="Oval 369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3" name="Oval 369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4" name="Oval 369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5" name="Oval 369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6" name="Oval 369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7" name="Oval 369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8" name="Oval 369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9" name="Oval 369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0" name="Oval 369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1" name="Oval 370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2" name="Oval 370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49" name="Group 3702"/>
          <p:cNvGrpSpPr/>
          <p:nvPr/>
        </p:nvGrpSpPr>
        <p:grpSpPr>
          <a:xfrm>
            <a:off x="5638800" y="609600"/>
            <a:ext cx="228600" cy="228600"/>
            <a:chOff x="2971800" y="3733800"/>
            <a:chExt cx="921338" cy="1073114"/>
          </a:xfrm>
        </p:grpSpPr>
        <p:sp>
          <p:nvSpPr>
            <p:cNvPr id="3704" name="Oval 370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5" name="Oval 370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6" name="Oval 370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7" name="Oval 370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8" name="Oval 370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9" name="Oval 370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0" name="Oval 370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1" name="Oval 371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2" name="Oval 371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3" name="Oval 371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4" name="Oval 371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5" name="Oval 371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6" name="Oval 371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7" name="Oval 371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8" name="Oval 371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9" name="Oval 371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0" name="Oval 371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67" name="Group 3720"/>
          <p:cNvGrpSpPr/>
          <p:nvPr/>
        </p:nvGrpSpPr>
        <p:grpSpPr>
          <a:xfrm>
            <a:off x="5791200" y="762000"/>
            <a:ext cx="228600" cy="228600"/>
            <a:chOff x="2971800" y="3733800"/>
            <a:chExt cx="921338" cy="1073114"/>
          </a:xfrm>
        </p:grpSpPr>
        <p:sp>
          <p:nvSpPr>
            <p:cNvPr id="3722" name="Oval 372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3" name="Oval 372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4" name="Oval 372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5" name="Oval 372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6" name="Oval 372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7" name="Oval 372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8" name="Oval 372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9" name="Oval 372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0" name="Oval 372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1" name="Oval 373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2" name="Oval 373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3" name="Oval 373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4" name="Oval 373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5" name="Oval 373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6" name="Oval 373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7" name="Oval 373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8" name="Oval 373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5" name="Group 3738"/>
          <p:cNvGrpSpPr/>
          <p:nvPr/>
        </p:nvGrpSpPr>
        <p:grpSpPr>
          <a:xfrm>
            <a:off x="6019800" y="685800"/>
            <a:ext cx="228600" cy="228600"/>
            <a:chOff x="2971800" y="3733800"/>
            <a:chExt cx="921338" cy="1073114"/>
          </a:xfrm>
        </p:grpSpPr>
        <p:sp>
          <p:nvSpPr>
            <p:cNvPr id="3740" name="Oval 373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1" name="Oval 374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2" name="Oval 374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3" name="Oval 374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4" name="Oval 374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5" name="Oval 374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6" name="Oval 374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7" name="Oval 374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8" name="Oval 374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9" name="Oval 374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0" name="Oval 374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1" name="Oval 375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2" name="Oval 375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3" name="Oval 375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4" name="Oval 375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5" name="Oval 375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6" name="Oval 375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03" name="Group 3756"/>
          <p:cNvGrpSpPr/>
          <p:nvPr/>
        </p:nvGrpSpPr>
        <p:grpSpPr>
          <a:xfrm>
            <a:off x="5943600" y="990600"/>
            <a:ext cx="228600" cy="228600"/>
            <a:chOff x="2971800" y="3733800"/>
            <a:chExt cx="921338" cy="1073114"/>
          </a:xfrm>
        </p:grpSpPr>
        <p:sp>
          <p:nvSpPr>
            <p:cNvPr id="3758" name="Oval 375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9" name="Oval 375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0" name="Oval 375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1" name="Oval 376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2" name="Oval 376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3" name="Oval 376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4" name="Oval 376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5" name="Oval 376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6" name="Oval 376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7" name="Oval 376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8" name="Oval 376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9" name="Oval 376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0" name="Oval 376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1" name="Oval 377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2" name="Oval 377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3" name="Oval 377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4" name="Oval 377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1" name="Group 3774"/>
          <p:cNvGrpSpPr/>
          <p:nvPr/>
        </p:nvGrpSpPr>
        <p:grpSpPr>
          <a:xfrm>
            <a:off x="6781800" y="762000"/>
            <a:ext cx="228600" cy="228600"/>
            <a:chOff x="2971800" y="3733800"/>
            <a:chExt cx="921338" cy="1073114"/>
          </a:xfrm>
        </p:grpSpPr>
        <p:sp>
          <p:nvSpPr>
            <p:cNvPr id="3776" name="Oval 377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7" name="Oval 377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8" name="Oval 377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9" name="Oval 377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0" name="Oval 377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1" name="Oval 378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2" name="Oval 378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3" name="Oval 378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4" name="Oval 378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5" name="Oval 378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6" name="Oval 378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7" name="Oval 378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8" name="Oval 378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9" name="Oval 378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0" name="Oval 378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1" name="Oval 379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2" name="Oval 379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9" name="Group 3792"/>
          <p:cNvGrpSpPr/>
          <p:nvPr/>
        </p:nvGrpSpPr>
        <p:grpSpPr>
          <a:xfrm>
            <a:off x="7239000" y="914400"/>
            <a:ext cx="228600" cy="228600"/>
            <a:chOff x="2971800" y="3733800"/>
            <a:chExt cx="921338" cy="1073114"/>
          </a:xfrm>
        </p:grpSpPr>
        <p:sp>
          <p:nvSpPr>
            <p:cNvPr id="3794" name="Oval 379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5" name="Oval 379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6" name="Oval 379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7" name="Oval 379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8" name="Oval 379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9" name="Oval 379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0" name="Oval 379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1" name="Oval 380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2" name="Oval 380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3" name="Oval 380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4" name="Oval 380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5" name="Oval 380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6" name="Oval 380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7" name="Oval 380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8" name="Oval 380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9" name="Oval 380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0" name="Oval 380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7" name="Group 3810"/>
          <p:cNvGrpSpPr/>
          <p:nvPr/>
        </p:nvGrpSpPr>
        <p:grpSpPr>
          <a:xfrm>
            <a:off x="7162800" y="838200"/>
            <a:ext cx="228600" cy="228600"/>
            <a:chOff x="2971800" y="3733800"/>
            <a:chExt cx="921338" cy="1073114"/>
          </a:xfrm>
        </p:grpSpPr>
        <p:sp>
          <p:nvSpPr>
            <p:cNvPr id="3812" name="Oval 381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3" name="Oval 381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4" name="Oval 381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5" name="Oval 381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6" name="Oval 381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7" name="Oval 381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8" name="Oval 381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9" name="Oval 381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0" name="Oval 381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1" name="Oval 382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2" name="Oval 382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3" name="Oval 382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4" name="Oval 382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5" name="Oval 382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6" name="Oval 382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7" name="Oval 382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8" name="Oval 382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5" name="Group 3828"/>
          <p:cNvGrpSpPr/>
          <p:nvPr/>
        </p:nvGrpSpPr>
        <p:grpSpPr>
          <a:xfrm>
            <a:off x="7086600" y="1143000"/>
            <a:ext cx="228600" cy="228600"/>
            <a:chOff x="2971800" y="3733800"/>
            <a:chExt cx="921338" cy="1073114"/>
          </a:xfrm>
        </p:grpSpPr>
        <p:sp>
          <p:nvSpPr>
            <p:cNvPr id="3830" name="Oval 382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1" name="Oval 383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2" name="Oval 383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3" name="Oval 383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4" name="Oval 383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5" name="Oval 383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6" name="Oval 383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7" name="Oval 383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8" name="Oval 383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9" name="Oval 383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0" name="Oval 383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1" name="Oval 384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2" name="Oval 384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3" name="Oval 384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4" name="Oval 384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5" name="Oval 384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6" name="Oval 384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3" name="Group 3846"/>
          <p:cNvGrpSpPr/>
          <p:nvPr/>
        </p:nvGrpSpPr>
        <p:grpSpPr>
          <a:xfrm>
            <a:off x="7391400" y="1295400"/>
            <a:ext cx="228600" cy="228600"/>
            <a:chOff x="2971800" y="3733800"/>
            <a:chExt cx="921338" cy="1073114"/>
          </a:xfrm>
        </p:grpSpPr>
        <p:sp>
          <p:nvSpPr>
            <p:cNvPr id="3848" name="Oval 384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9" name="Oval 384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0" name="Oval 384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1" name="Oval 385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2" name="Oval 385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3" name="Oval 385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4" name="Oval 385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5" name="Oval 385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6" name="Oval 385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7" name="Oval 385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8" name="Oval 385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9" name="Oval 385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0" name="Oval 385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1" name="Oval 386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2" name="Oval 386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3" name="Oval 386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4" name="Oval 386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1" name="Group 3864"/>
          <p:cNvGrpSpPr/>
          <p:nvPr/>
        </p:nvGrpSpPr>
        <p:grpSpPr>
          <a:xfrm>
            <a:off x="7543800" y="1447800"/>
            <a:ext cx="228600" cy="228600"/>
            <a:chOff x="2971800" y="3733800"/>
            <a:chExt cx="921338" cy="1073114"/>
          </a:xfrm>
        </p:grpSpPr>
        <p:sp>
          <p:nvSpPr>
            <p:cNvPr id="3866" name="Oval 386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7" name="Oval 386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8" name="Oval 386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9" name="Oval 386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0" name="Oval 386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1" name="Oval 387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2" name="Oval 387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3" name="Oval 387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4" name="Oval 387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5" name="Oval 387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6" name="Oval 387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7" name="Oval 387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8" name="Oval 387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9" name="Oval 387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0" name="Oval 387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1" name="Oval 388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2" name="Oval 388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29" name="Group 3882"/>
          <p:cNvGrpSpPr/>
          <p:nvPr/>
        </p:nvGrpSpPr>
        <p:grpSpPr>
          <a:xfrm>
            <a:off x="7772400" y="1371600"/>
            <a:ext cx="228600" cy="228600"/>
            <a:chOff x="2971800" y="3733800"/>
            <a:chExt cx="921338" cy="1073114"/>
          </a:xfrm>
        </p:grpSpPr>
        <p:sp>
          <p:nvSpPr>
            <p:cNvPr id="3884" name="Oval 388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5" name="Oval 388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6" name="Oval 388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7" name="Oval 388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8" name="Oval 388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9" name="Oval 388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0" name="Oval 388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1" name="Oval 389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2" name="Oval 389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3" name="Oval 389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4" name="Oval 389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5" name="Oval 389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6" name="Oval 389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7" name="Oval 389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8" name="Oval 389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9" name="Oval 389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0" name="Oval 389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7" name="Group 3900"/>
          <p:cNvGrpSpPr/>
          <p:nvPr/>
        </p:nvGrpSpPr>
        <p:grpSpPr>
          <a:xfrm>
            <a:off x="7696200" y="1676400"/>
            <a:ext cx="228600" cy="228600"/>
            <a:chOff x="2971800" y="3733800"/>
            <a:chExt cx="921338" cy="1073114"/>
          </a:xfrm>
        </p:grpSpPr>
        <p:sp>
          <p:nvSpPr>
            <p:cNvPr id="3902" name="Oval 390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3" name="Oval 390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4" name="Oval 390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5" name="Oval 390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6" name="Oval 390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7" name="Oval 390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8" name="Oval 390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9" name="Oval 390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0" name="Oval 390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1" name="Oval 391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2" name="Oval 391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3" name="Oval 391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4" name="Oval 391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5" name="Oval 391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6" name="Oval 391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7" name="Oval 391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8" name="Oval 391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3918"/>
          <p:cNvGrpSpPr/>
          <p:nvPr/>
        </p:nvGrpSpPr>
        <p:grpSpPr>
          <a:xfrm>
            <a:off x="8534400" y="1447800"/>
            <a:ext cx="228600" cy="228600"/>
            <a:chOff x="2971800" y="3733800"/>
            <a:chExt cx="921338" cy="1073114"/>
          </a:xfrm>
        </p:grpSpPr>
        <p:sp>
          <p:nvSpPr>
            <p:cNvPr id="3920" name="Oval 391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1" name="Oval 392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2" name="Oval 392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3" name="Oval 392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4" name="Oval 392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5" name="Oval 392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6" name="Oval 392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7" name="Oval 392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8" name="Oval 392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9" name="Oval 392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0" name="Oval 392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1" name="Oval 393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2" name="Oval 393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3" name="Oval 393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4" name="Oval 393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5" name="Oval 393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6" name="Oval 393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3" name="Group 3936"/>
          <p:cNvGrpSpPr/>
          <p:nvPr/>
        </p:nvGrpSpPr>
        <p:grpSpPr>
          <a:xfrm>
            <a:off x="8686800" y="1600200"/>
            <a:ext cx="228600" cy="228600"/>
            <a:chOff x="2971800" y="3733800"/>
            <a:chExt cx="921338" cy="1073114"/>
          </a:xfrm>
        </p:grpSpPr>
        <p:sp>
          <p:nvSpPr>
            <p:cNvPr id="3938" name="Oval 393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9" name="Oval 393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0" name="Oval 393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1" name="Oval 394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2" name="Oval 394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3" name="Oval 394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4" name="Oval 394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5" name="Oval 394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6" name="Oval 394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7" name="Oval 394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8" name="Oval 394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9" name="Oval 394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0" name="Oval 394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1" name="Oval 395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2" name="Oval 395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3" name="Oval 395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4" name="Oval 395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1" name="Group 3954"/>
          <p:cNvGrpSpPr/>
          <p:nvPr/>
        </p:nvGrpSpPr>
        <p:grpSpPr>
          <a:xfrm>
            <a:off x="8915400" y="1524000"/>
            <a:ext cx="228600" cy="228600"/>
            <a:chOff x="2971800" y="3733800"/>
            <a:chExt cx="921338" cy="1073114"/>
          </a:xfrm>
        </p:grpSpPr>
        <p:sp>
          <p:nvSpPr>
            <p:cNvPr id="3956" name="Oval 395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7" name="Oval 395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8" name="Oval 395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9" name="Oval 395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0" name="Oval 395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1" name="Oval 396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2" name="Oval 396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3" name="Oval 396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4" name="Oval 396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5" name="Oval 396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6" name="Oval 396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7" name="Oval 396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8" name="Oval 396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9" name="Oval 396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0" name="Oval 396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1" name="Oval 397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2" name="Oval 397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9" name="Group 3972"/>
          <p:cNvGrpSpPr/>
          <p:nvPr/>
        </p:nvGrpSpPr>
        <p:grpSpPr>
          <a:xfrm>
            <a:off x="8839200" y="1828800"/>
            <a:ext cx="228600" cy="228600"/>
            <a:chOff x="2971800" y="3733800"/>
            <a:chExt cx="921338" cy="1073114"/>
          </a:xfrm>
        </p:grpSpPr>
        <p:sp>
          <p:nvSpPr>
            <p:cNvPr id="3974" name="Oval 397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5" name="Oval 397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6" name="Oval 397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7" name="Oval 397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8" name="Oval 397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9" name="Oval 397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0" name="Oval 397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1" name="Oval 398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2" name="Oval 398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3" name="Oval 398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4" name="Oval 398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5" name="Oval 398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6" name="Oval 398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7" name="Oval 398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8" name="Oval 398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9" name="Oval 398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0" name="Oval 398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7" name="Group 3990"/>
          <p:cNvGrpSpPr/>
          <p:nvPr/>
        </p:nvGrpSpPr>
        <p:grpSpPr>
          <a:xfrm>
            <a:off x="3505200" y="3352800"/>
            <a:ext cx="228600" cy="228600"/>
            <a:chOff x="2971800" y="3733800"/>
            <a:chExt cx="921338" cy="1073114"/>
          </a:xfrm>
        </p:grpSpPr>
        <p:sp>
          <p:nvSpPr>
            <p:cNvPr id="3992" name="Oval 399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3" name="Oval 399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4" name="Oval 399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5" name="Oval 399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6" name="Oval 399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7" name="Oval 399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8" name="Oval 399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9" name="Oval 399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0" name="Oval 399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1" name="Oval 400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2" name="Oval 400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3" name="Oval 400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4" name="Oval 400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5" name="Oval 400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6" name="Oval 400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7" name="Oval 400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8" name="Oval 400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5" name="Group 4008"/>
          <p:cNvGrpSpPr/>
          <p:nvPr/>
        </p:nvGrpSpPr>
        <p:grpSpPr>
          <a:xfrm>
            <a:off x="3657600" y="3505200"/>
            <a:ext cx="228600" cy="228600"/>
            <a:chOff x="2971800" y="3733800"/>
            <a:chExt cx="921338" cy="1073114"/>
          </a:xfrm>
        </p:grpSpPr>
        <p:sp>
          <p:nvSpPr>
            <p:cNvPr id="4010" name="Oval 400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1" name="Oval 401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2" name="Oval 401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3" name="Oval 401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4" name="Oval 401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5" name="Oval 401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6" name="Oval 401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7" name="Oval 401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8" name="Oval 401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9" name="Oval 401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0" name="Oval 401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1" name="Oval 402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2" name="Oval 402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3" name="Oval 402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4" name="Oval 402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5" name="Oval 402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6" name="Oval 402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3" name="Group 4026"/>
          <p:cNvGrpSpPr/>
          <p:nvPr/>
        </p:nvGrpSpPr>
        <p:grpSpPr>
          <a:xfrm>
            <a:off x="3886200" y="3429000"/>
            <a:ext cx="228600" cy="228600"/>
            <a:chOff x="2971800" y="3733800"/>
            <a:chExt cx="921338" cy="1073114"/>
          </a:xfrm>
        </p:grpSpPr>
        <p:sp>
          <p:nvSpPr>
            <p:cNvPr id="4028" name="Oval 40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9" name="Oval 40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0" name="Oval 40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1" name="Oval 40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2" name="Oval 40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3" name="Oval 40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4" name="Oval 40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5" name="Oval 40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6" name="Oval 40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7" name="Oval 40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8" name="Oval 40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9" name="Oval 40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0" name="Oval 40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1" name="Oval 40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2" name="Oval 40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3" name="Oval 40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4" name="Oval 40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1" name="Group 4044"/>
          <p:cNvGrpSpPr/>
          <p:nvPr/>
        </p:nvGrpSpPr>
        <p:grpSpPr>
          <a:xfrm>
            <a:off x="3810000" y="3733800"/>
            <a:ext cx="228600" cy="228600"/>
            <a:chOff x="2971800" y="3733800"/>
            <a:chExt cx="921338" cy="1073114"/>
          </a:xfrm>
        </p:grpSpPr>
        <p:sp>
          <p:nvSpPr>
            <p:cNvPr id="4046" name="Oval 40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7" name="Oval 40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8" name="Oval 40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9" name="Oval 40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0" name="Oval 40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1" name="Oval 40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2" name="Oval 40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3" name="Oval 40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4" name="Oval 40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5" name="Oval 40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6" name="Oval 40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7" name="Oval 40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8" name="Oval 40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9" name="Oval 40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0" name="Oval 40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1" name="Oval 40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2" name="Oval 40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09" name="Group 4062"/>
          <p:cNvGrpSpPr/>
          <p:nvPr/>
        </p:nvGrpSpPr>
        <p:grpSpPr>
          <a:xfrm>
            <a:off x="685800" y="1828800"/>
            <a:ext cx="228600" cy="228600"/>
            <a:chOff x="2971800" y="3733800"/>
            <a:chExt cx="921338" cy="1073114"/>
          </a:xfrm>
        </p:grpSpPr>
        <p:sp>
          <p:nvSpPr>
            <p:cNvPr id="4064" name="Oval 40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5" name="Oval 40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6" name="Oval 40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7" name="Oval 40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8" name="Oval 40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9" name="Oval 40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0" name="Oval 40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1" name="Oval 40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2" name="Oval 40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3" name="Oval 40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4" name="Oval 40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5" name="Oval 40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6" name="Oval 40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7" name="Oval 40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8" name="Oval 40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9" name="Oval 40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0" name="Oval 40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7" name="Group 4080"/>
          <p:cNvGrpSpPr/>
          <p:nvPr/>
        </p:nvGrpSpPr>
        <p:grpSpPr>
          <a:xfrm>
            <a:off x="304800" y="2514600"/>
            <a:ext cx="228600" cy="228600"/>
            <a:chOff x="2971800" y="3733800"/>
            <a:chExt cx="921338" cy="1073114"/>
          </a:xfrm>
        </p:grpSpPr>
        <p:sp>
          <p:nvSpPr>
            <p:cNvPr id="4082" name="Oval 40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3" name="Oval 40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4" name="Oval 40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5" name="Oval 40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6" name="Oval 40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7" name="Oval 40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8" name="Oval 40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9" name="Oval 40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0" name="Oval 40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1" name="Oval 40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2" name="Oval 40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3" name="Oval 40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4" name="Oval 40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5" name="Oval 40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6" name="Oval 40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7" name="Oval 40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8" name="Oval 40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45" name="Group 4098"/>
          <p:cNvGrpSpPr/>
          <p:nvPr/>
        </p:nvGrpSpPr>
        <p:grpSpPr>
          <a:xfrm>
            <a:off x="5029200" y="3581400"/>
            <a:ext cx="228600" cy="228600"/>
            <a:chOff x="2971800" y="3733800"/>
            <a:chExt cx="921338" cy="1073114"/>
          </a:xfrm>
        </p:grpSpPr>
        <p:sp>
          <p:nvSpPr>
            <p:cNvPr id="4100" name="Oval 40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1" name="Oval 41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2" name="Oval 41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3" name="Oval 41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4" name="Oval 41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5" name="Oval 41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6" name="Oval 41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7" name="Oval 41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8" name="Oval 41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9" name="Oval 41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0" name="Oval 41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1" name="Oval 41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2" name="Oval 41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3" name="Oval 41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4" name="Oval 41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5" name="Oval 41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6" name="Oval 41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63" name="Group 4116"/>
          <p:cNvGrpSpPr/>
          <p:nvPr/>
        </p:nvGrpSpPr>
        <p:grpSpPr>
          <a:xfrm>
            <a:off x="4953000" y="3886200"/>
            <a:ext cx="228600" cy="228600"/>
            <a:chOff x="2971800" y="3733800"/>
            <a:chExt cx="921338" cy="1073114"/>
          </a:xfrm>
        </p:grpSpPr>
        <p:sp>
          <p:nvSpPr>
            <p:cNvPr id="4118" name="Oval 41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9" name="Oval 41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0" name="Oval 41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1" name="Oval 41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2" name="Oval 41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3" name="Oval 41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4" name="Oval 41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5" name="Oval 41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6" name="Oval 41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7" name="Oval 41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8" name="Oval 41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9" name="Oval 41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0" name="Oval 41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1" name="Oval 41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2" name="Oval 41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3" name="Oval 41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4" name="Oval 41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1" name="Group 4134"/>
          <p:cNvGrpSpPr/>
          <p:nvPr/>
        </p:nvGrpSpPr>
        <p:grpSpPr>
          <a:xfrm>
            <a:off x="5257800" y="4038600"/>
            <a:ext cx="228600" cy="228600"/>
            <a:chOff x="2971800" y="3733800"/>
            <a:chExt cx="921338" cy="1073114"/>
          </a:xfrm>
        </p:grpSpPr>
        <p:sp>
          <p:nvSpPr>
            <p:cNvPr id="4136" name="Oval 41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7" name="Oval 41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8" name="Oval 41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9" name="Oval 41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0" name="Oval 41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1" name="Oval 41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2" name="Oval 41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3" name="Oval 41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4" name="Oval 41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5" name="Oval 41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6" name="Oval 41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7" name="Oval 41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8" name="Oval 41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9" name="Oval 41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0" name="Oval 41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1" name="Oval 41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2" name="Oval 41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9" name="Group 4152"/>
          <p:cNvGrpSpPr/>
          <p:nvPr/>
        </p:nvGrpSpPr>
        <p:grpSpPr>
          <a:xfrm>
            <a:off x="8305800" y="4419600"/>
            <a:ext cx="228600" cy="228600"/>
            <a:chOff x="2971800" y="3733800"/>
            <a:chExt cx="921338" cy="1073114"/>
          </a:xfrm>
        </p:grpSpPr>
        <p:sp>
          <p:nvSpPr>
            <p:cNvPr id="4154" name="Oval 41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5" name="Oval 41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6" name="Oval 41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7" name="Oval 41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8" name="Oval 41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9" name="Oval 41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0" name="Oval 41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1" name="Oval 41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2" name="Oval 41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3" name="Oval 41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4" name="Oval 41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5" name="Oval 41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6" name="Oval 41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7" name="Oval 41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8" name="Oval 41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9" name="Oval 41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0" name="Oval 41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7" name="Group 4170"/>
          <p:cNvGrpSpPr/>
          <p:nvPr/>
        </p:nvGrpSpPr>
        <p:grpSpPr>
          <a:xfrm>
            <a:off x="5638800" y="4114800"/>
            <a:ext cx="228600" cy="228600"/>
            <a:chOff x="2971800" y="3733800"/>
            <a:chExt cx="921338" cy="1073114"/>
          </a:xfrm>
        </p:grpSpPr>
        <p:sp>
          <p:nvSpPr>
            <p:cNvPr id="4172" name="Oval 41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3" name="Oval 41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4" name="Oval 41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5" name="Oval 41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6" name="Oval 41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7" name="Oval 41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8" name="Oval 41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9" name="Oval 41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0" name="Oval 41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1" name="Oval 41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2" name="Oval 41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3" name="Oval 41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4" name="Oval 41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5" name="Oval 41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6" name="Oval 41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7" name="Oval 41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8" name="Oval 41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35" name="Group 4188"/>
          <p:cNvGrpSpPr/>
          <p:nvPr/>
        </p:nvGrpSpPr>
        <p:grpSpPr>
          <a:xfrm>
            <a:off x="5562600" y="4419600"/>
            <a:ext cx="228600" cy="228600"/>
            <a:chOff x="2971800" y="3733800"/>
            <a:chExt cx="921338" cy="1073114"/>
          </a:xfrm>
        </p:grpSpPr>
        <p:sp>
          <p:nvSpPr>
            <p:cNvPr id="4190" name="Oval 41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1" name="Oval 41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2" name="Oval 41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3" name="Oval 41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4" name="Oval 41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5" name="Oval 41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6" name="Oval 41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7" name="Oval 41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8" name="Oval 41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9" name="Oval 41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0" name="Oval 41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1" name="Oval 42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2" name="Oval 42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3" name="Oval 42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4" name="Oval 42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5" name="Oval 42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6" name="Oval 42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53" name="Group 4206"/>
          <p:cNvGrpSpPr/>
          <p:nvPr/>
        </p:nvGrpSpPr>
        <p:grpSpPr>
          <a:xfrm>
            <a:off x="1905000" y="1600200"/>
            <a:ext cx="228600" cy="228600"/>
            <a:chOff x="2971800" y="3733800"/>
            <a:chExt cx="921338" cy="1073114"/>
          </a:xfrm>
        </p:grpSpPr>
        <p:sp>
          <p:nvSpPr>
            <p:cNvPr id="4208" name="Oval 42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9" name="Oval 42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0" name="Oval 42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1" name="Oval 42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2" name="Oval 42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3" name="Oval 42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4" name="Oval 42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5" name="Oval 42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6" name="Oval 42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7" name="Oval 42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8" name="Oval 42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9" name="Oval 42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0" name="Oval 42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1" name="Oval 42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2" name="Oval 42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3" name="Oval 42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4" name="Oval 42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1" name="Group 4224"/>
          <p:cNvGrpSpPr/>
          <p:nvPr/>
        </p:nvGrpSpPr>
        <p:grpSpPr>
          <a:xfrm>
            <a:off x="2057400" y="1752600"/>
            <a:ext cx="228600" cy="228600"/>
            <a:chOff x="2971800" y="3733800"/>
            <a:chExt cx="921338" cy="1073114"/>
          </a:xfrm>
        </p:grpSpPr>
        <p:sp>
          <p:nvSpPr>
            <p:cNvPr id="4226" name="Oval 42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7" name="Oval 42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8" name="Oval 42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9" name="Oval 42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0" name="Oval 42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1" name="Oval 42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2" name="Oval 42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3" name="Oval 42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4" name="Oval 42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5" name="Oval 42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6" name="Oval 42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7" name="Oval 42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8" name="Oval 42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9" name="Oval 42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0" name="Oval 42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1" name="Oval 42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2" name="Oval 42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89" name="Group 4242"/>
          <p:cNvGrpSpPr/>
          <p:nvPr/>
        </p:nvGrpSpPr>
        <p:grpSpPr>
          <a:xfrm>
            <a:off x="2286000" y="1676400"/>
            <a:ext cx="228600" cy="228600"/>
            <a:chOff x="2971800" y="3733800"/>
            <a:chExt cx="921338" cy="1073114"/>
          </a:xfrm>
        </p:grpSpPr>
        <p:sp>
          <p:nvSpPr>
            <p:cNvPr id="4244" name="Oval 42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5" name="Oval 42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6" name="Oval 42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7" name="Oval 42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8" name="Oval 42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9" name="Oval 42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0" name="Oval 42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1" name="Oval 42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2" name="Oval 42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3" name="Oval 42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4" name="Oval 42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5" name="Oval 42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6" name="Oval 42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7" name="Oval 42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8" name="Oval 42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9" name="Oval 42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0" name="Oval 42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7" name="Group 4260"/>
          <p:cNvGrpSpPr/>
          <p:nvPr/>
        </p:nvGrpSpPr>
        <p:grpSpPr>
          <a:xfrm>
            <a:off x="4267200" y="2286000"/>
            <a:ext cx="228600" cy="228600"/>
            <a:chOff x="2971800" y="3733800"/>
            <a:chExt cx="921338" cy="1073114"/>
          </a:xfrm>
        </p:grpSpPr>
        <p:sp>
          <p:nvSpPr>
            <p:cNvPr id="4262" name="Oval 42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3" name="Oval 42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4" name="Oval 42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5" name="Oval 42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6" name="Oval 42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7" name="Oval 42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8" name="Oval 42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9" name="Oval 42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0" name="Oval 42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1" name="Oval 42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2" name="Oval 42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3" name="Oval 42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4" name="Oval 42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5" name="Oval 42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6" name="Oval 42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7" name="Oval 42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8" name="Oval 42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5" name="Group 4278"/>
          <p:cNvGrpSpPr/>
          <p:nvPr/>
        </p:nvGrpSpPr>
        <p:grpSpPr>
          <a:xfrm>
            <a:off x="4419600" y="2438400"/>
            <a:ext cx="228600" cy="228600"/>
            <a:chOff x="2971800" y="3733800"/>
            <a:chExt cx="921338" cy="1073114"/>
          </a:xfrm>
        </p:grpSpPr>
        <p:sp>
          <p:nvSpPr>
            <p:cNvPr id="4280" name="Oval 42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1" name="Oval 42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2" name="Oval 42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3" name="Oval 42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4" name="Oval 42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5" name="Oval 42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6" name="Oval 42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7" name="Oval 42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8" name="Oval 42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9" name="Oval 42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0" name="Oval 42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1" name="Oval 42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2" name="Oval 42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3" name="Oval 42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4" name="Oval 42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5" name="Oval 42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6" name="Oval 42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3" name="Group 4296"/>
          <p:cNvGrpSpPr/>
          <p:nvPr/>
        </p:nvGrpSpPr>
        <p:grpSpPr>
          <a:xfrm>
            <a:off x="2819400" y="609600"/>
            <a:ext cx="228600" cy="228600"/>
            <a:chOff x="2971800" y="3733800"/>
            <a:chExt cx="921338" cy="1073114"/>
          </a:xfrm>
        </p:grpSpPr>
        <p:sp>
          <p:nvSpPr>
            <p:cNvPr id="4298" name="Oval 42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9" name="Oval 42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0" name="Oval 42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1" name="Oval 43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2" name="Oval 43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3" name="Oval 43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4" name="Oval 43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5" name="Oval 43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6" name="Oval 43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7" name="Oval 43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8" name="Oval 43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9" name="Oval 43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0" name="Oval 43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1" name="Oval 43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2" name="Oval 43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3" name="Oval 43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4" name="Oval 43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1" name="Group 4314"/>
          <p:cNvGrpSpPr/>
          <p:nvPr/>
        </p:nvGrpSpPr>
        <p:grpSpPr>
          <a:xfrm>
            <a:off x="4572000" y="2667000"/>
            <a:ext cx="228600" cy="228600"/>
            <a:chOff x="2971800" y="3733800"/>
            <a:chExt cx="921338" cy="1073114"/>
          </a:xfrm>
        </p:grpSpPr>
        <p:sp>
          <p:nvSpPr>
            <p:cNvPr id="4316" name="Oval 43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7" name="Oval 43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8" name="Oval 43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9" name="Oval 43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0" name="Oval 43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1" name="Oval 43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2" name="Oval 43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3" name="Oval 43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4" name="Oval 43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5" name="Oval 43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6" name="Oval 43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7" name="Oval 43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8" name="Oval 43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9" name="Oval 43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0" name="Oval 43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1" name="Oval 43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2" name="Oval 43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9" name="Group 4332"/>
          <p:cNvGrpSpPr/>
          <p:nvPr/>
        </p:nvGrpSpPr>
        <p:grpSpPr>
          <a:xfrm>
            <a:off x="5410200" y="2438400"/>
            <a:ext cx="228600" cy="228600"/>
            <a:chOff x="2971800" y="3733800"/>
            <a:chExt cx="921338" cy="1073114"/>
          </a:xfrm>
        </p:grpSpPr>
        <p:sp>
          <p:nvSpPr>
            <p:cNvPr id="4334" name="Oval 433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5" name="Oval 433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6" name="Oval 433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7" name="Oval 433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8" name="Oval 433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9" name="Oval 433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0" name="Oval 433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1" name="Oval 434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2" name="Oval 434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3" name="Oval 434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4" name="Oval 434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5" name="Oval 434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6" name="Oval 434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7" name="Oval 434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8" name="Oval 434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9" name="Oval 434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0" name="Oval 434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7" name="Group 4350"/>
          <p:cNvGrpSpPr/>
          <p:nvPr/>
        </p:nvGrpSpPr>
        <p:grpSpPr>
          <a:xfrm>
            <a:off x="5562600" y="2590800"/>
            <a:ext cx="228600" cy="228600"/>
            <a:chOff x="2971800" y="3733800"/>
            <a:chExt cx="921338" cy="1073114"/>
          </a:xfrm>
        </p:grpSpPr>
        <p:sp>
          <p:nvSpPr>
            <p:cNvPr id="4352" name="Oval 435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3" name="Oval 435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4" name="Oval 435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5" name="Oval 435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6" name="Oval 435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7" name="Oval 435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8" name="Oval 435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9" name="Oval 435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0" name="Oval 435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1" name="Oval 436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2" name="Oval 436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3" name="Oval 436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4" name="Oval 436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5" name="Oval 436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6" name="Oval 436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7" name="Oval 436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8" name="Oval 436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15" name="Group 4368"/>
          <p:cNvGrpSpPr/>
          <p:nvPr/>
        </p:nvGrpSpPr>
        <p:grpSpPr>
          <a:xfrm>
            <a:off x="5791200" y="2514600"/>
            <a:ext cx="228600" cy="228600"/>
            <a:chOff x="2971800" y="3733800"/>
            <a:chExt cx="921338" cy="1073114"/>
          </a:xfrm>
        </p:grpSpPr>
        <p:sp>
          <p:nvSpPr>
            <p:cNvPr id="4370" name="Oval 436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1" name="Oval 437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2" name="Oval 437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3" name="Oval 437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4" name="Oval 437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5" name="Oval 437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6" name="Oval 437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7" name="Oval 437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8" name="Oval 437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9" name="Oval 437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0" name="Oval 437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1" name="Oval 438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2" name="Oval 438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3" name="Oval 438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4" name="Oval 438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5" name="Oval 438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6" name="Oval 438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33" name="Group 4386"/>
          <p:cNvGrpSpPr/>
          <p:nvPr/>
        </p:nvGrpSpPr>
        <p:grpSpPr>
          <a:xfrm>
            <a:off x="5715000" y="2819400"/>
            <a:ext cx="228600" cy="228600"/>
            <a:chOff x="2971800" y="3733800"/>
            <a:chExt cx="921338" cy="1073114"/>
          </a:xfrm>
        </p:grpSpPr>
        <p:sp>
          <p:nvSpPr>
            <p:cNvPr id="4388" name="Oval 438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9" name="Oval 438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0" name="Oval 438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1" name="Oval 439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2" name="Oval 439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3" name="Oval 439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4" name="Oval 439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5" name="Oval 439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6" name="Oval 439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7" name="Oval 439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8" name="Oval 439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9" name="Oval 439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0" name="Oval 439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1" name="Oval 440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2" name="Oval 440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 name="Oval 440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4" name="Oval 440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1" name="Group 4404"/>
          <p:cNvGrpSpPr/>
          <p:nvPr/>
        </p:nvGrpSpPr>
        <p:grpSpPr>
          <a:xfrm>
            <a:off x="6019800" y="2971800"/>
            <a:ext cx="228600" cy="228600"/>
            <a:chOff x="2971800" y="3733800"/>
            <a:chExt cx="921338" cy="1073114"/>
          </a:xfrm>
        </p:grpSpPr>
        <p:sp>
          <p:nvSpPr>
            <p:cNvPr id="4406" name="Oval 440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7" name="Oval 440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8" name="Oval 440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9" name="Oval 440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0" name="Oval 440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1" name="Oval 441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2" name="Oval 441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3" name="Oval 441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4" name="Oval 441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5" name="Oval 441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6" name="Oval 441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7" name="Oval 441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8" name="Oval 441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9" name="Oval 441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0" name="Oval 441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1" name="Oval 442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2" name="Oval 442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9" name="Group 4422"/>
          <p:cNvGrpSpPr/>
          <p:nvPr/>
        </p:nvGrpSpPr>
        <p:grpSpPr>
          <a:xfrm>
            <a:off x="6172200" y="3124200"/>
            <a:ext cx="228600" cy="228600"/>
            <a:chOff x="2971800" y="3733800"/>
            <a:chExt cx="921338" cy="1073114"/>
          </a:xfrm>
        </p:grpSpPr>
        <p:sp>
          <p:nvSpPr>
            <p:cNvPr id="4424" name="Oval 442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5" name="Oval 442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6" name="Oval 442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7" name="Oval 442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8" name="Oval 442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9" name="Oval 442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0" name="Oval 442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1" name="Oval 443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2" name="Oval 443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3" name="Oval 443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4" name="Oval 443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5" name="Oval 443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6" name="Oval 443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7" name="Oval 443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8" name="Oval 443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9" name="Oval 443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0" name="Oval 443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7" name="Group 4440"/>
          <p:cNvGrpSpPr/>
          <p:nvPr/>
        </p:nvGrpSpPr>
        <p:grpSpPr>
          <a:xfrm>
            <a:off x="6400800" y="3048000"/>
            <a:ext cx="228600" cy="228600"/>
            <a:chOff x="2971800" y="3733800"/>
            <a:chExt cx="921338" cy="1073114"/>
          </a:xfrm>
        </p:grpSpPr>
        <p:sp>
          <p:nvSpPr>
            <p:cNvPr id="4442" name="Oval 444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3" name="Oval 444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4" name="Oval 444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5" name="Oval 444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6" name="Oval 444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7" name="Oval 444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8" name="Oval 444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9" name="Oval 444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0" name="Oval 444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1" name="Oval 445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2" name="Oval 445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3" name="Oval 445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4" name="Oval 445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5" name="Oval 445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6" name="Oval 445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7" name="Oval 445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8" name="Oval 445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5" name="Group 4458"/>
          <p:cNvGrpSpPr/>
          <p:nvPr/>
        </p:nvGrpSpPr>
        <p:grpSpPr>
          <a:xfrm>
            <a:off x="6324600" y="3352800"/>
            <a:ext cx="228600" cy="228600"/>
            <a:chOff x="2971800" y="3733800"/>
            <a:chExt cx="921338" cy="1073114"/>
          </a:xfrm>
        </p:grpSpPr>
        <p:sp>
          <p:nvSpPr>
            <p:cNvPr id="4460" name="Oval 445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1" name="Oval 446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2" name="Oval 446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3" name="Oval 446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4" name="Oval 446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5" name="Oval 446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6" name="Oval 446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7" name="Oval 446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8" name="Oval 446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9" name="Oval 446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0" name="Oval 446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1" name="Oval 447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2" name="Oval 447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3" name="Oval 447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4" name="Oval 447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5" name="Oval 447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6" name="Oval 447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23" name="Group 4476"/>
          <p:cNvGrpSpPr/>
          <p:nvPr/>
        </p:nvGrpSpPr>
        <p:grpSpPr>
          <a:xfrm>
            <a:off x="7162800" y="3124200"/>
            <a:ext cx="228600" cy="228600"/>
            <a:chOff x="2971800" y="3733800"/>
            <a:chExt cx="921338" cy="1073114"/>
          </a:xfrm>
        </p:grpSpPr>
        <p:sp>
          <p:nvSpPr>
            <p:cNvPr id="4478" name="Oval 447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9" name="Oval 447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0" name="Oval 447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1" name="Oval 448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2" name="Oval 448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3" name="Oval 448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4" name="Oval 448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5" name="Oval 448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6" name="Oval 448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7" name="Oval 448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8" name="Oval 448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9" name="Oval 448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0" name="Oval 448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1" name="Oval 449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2" name="Oval 449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3" name="Oval 449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4" name="Oval 449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1" name="Group 4494"/>
          <p:cNvGrpSpPr/>
          <p:nvPr/>
        </p:nvGrpSpPr>
        <p:grpSpPr>
          <a:xfrm>
            <a:off x="7315200" y="3276600"/>
            <a:ext cx="228600" cy="228600"/>
            <a:chOff x="2971800" y="3733800"/>
            <a:chExt cx="921338" cy="1073114"/>
          </a:xfrm>
        </p:grpSpPr>
        <p:sp>
          <p:nvSpPr>
            <p:cNvPr id="4496" name="Oval 449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7" name="Oval 449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8" name="Oval 449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9" name="Oval 449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0" name="Oval 449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1" name="Oval 450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2" name="Oval 450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3" name="Oval 450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4" name="Oval 450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5" name="Oval 450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6" name="Oval 450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7" name="Oval 450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8" name="Oval 450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9" name="Oval 450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0" name="Oval 450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1" name="Oval 451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2" name="Oval 451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59" name="Group 4512"/>
          <p:cNvGrpSpPr/>
          <p:nvPr/>
        </p:nvGrpSpPr>
        <p:grpSpPr>
          <a:xfrm>
            <a:off x="7543800" y="3200400"/>
            <a:ext cx="228600" cy="228600"/>
            <a:chOff x="2971800" y="3733800"/>
            <a:chExt cx="921338" cy="1073114"/>
          </a:xfrm>
        </p:grpSpPr>
        <p:sp>
          <p:nvSpPr>
            <p:cNvPr id="4514" name="Oval 451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5" name="Oval 451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6" name="Oval 451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7" name="Oval 451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8" name="Oval 451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9" name="Oval 451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0" name="Oval 451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1" name="Oval 452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2" name="Oval 452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3" name="Oval 452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4" name="Oval 452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5" name="Oval 452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6" name="Oval 452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7" name="Oval 452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8" name="Oval 452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9" name="Oval 452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0" name="Oval 452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7" name="Group 4530"/>
          <p:cNvGrpSpPr/>
          <p:nvPr/>
        </p:nvGrpSpPr>
        <p:grpSpPr>
          <a:xfrm>
            <a:off x="7467600" y="3505200"/>
            <a:ext cx="228600" cy="228600"/>
            <a:chOff x="2971800" y="3733800"/>
            <a:chExt cx="921338" cy="1073114"/>
          </a:xfrm>
        </p:grpSpPr>
        <p:sp>
          <p:nvSpPr>
            <p:cNvPr id="4532" name="Oval 453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3" name="Oval 453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4" name="Oval 453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5" name="Oval 453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6" name="Oval 453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7" name="Oval 453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8" name="Oval 453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9" name="Oval 453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0" name="Oval 453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1" name="Oval 454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2" name="Oval 454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3" name="Oval 454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4" name="Oval 454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5" name="Oval 454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6" name="Oval 454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7" name="Oval 454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8" name="Oval 454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5" name="Group 4548"/>
          <p:cNvGrpSpPr/>
          <p:nvPr/>
        </p:nvGrpSpPr>
        <p:grpSpPr>
          <a:xfrm>
            <a:off x="2057400" y="3352800"/>
            <a:ext cx="387315" cy="387314"/>
            <a:chOff x="984285" y="3575086"/>
            <a:chExt cx="921338" cy="1073114"/>
          </a:xfrm>
        </p:grpSpPr>
        <p:sp>
          <p:nvSpPr>
            <p:cNvPr id="4550" name="Oval 454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1" name="Oval 455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2" name="Oval 455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3" name="Oval 455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4" name="Oval 455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5" name="Oval 455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6" name="Oval 455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7" name="Oval 455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8" name="Oval 455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9" name="Oval 455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0" name="Oval 455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1" name="Oval 456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2" name="Oval 456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3" name="Oval 456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4" name="Oval 456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5" name="Oval 456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13" name="Group 4565"/>
          <p:cNvGrpSpPr/>
          <p:nvPr/>
        </p:nvGrpSpPr>
        <p:grpSpPr>
          <a:xfrm>
            <a:off x="5181600" y="3657600"/>
            <a:ext cx="387315" cy="387314"/>
            <a:chOff x="984285" y="3575086"/>
            <a:chExt cx="921338" cy="1073114"/>
          </a:xfrm>
        </p:grpSpPr>
        <p:sp>
          <p:nvSpPr>
            <p:cNvPr id="4567" name="Oval 456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8" name="Oval 456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9" name="Oval 456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0" name="Oval 456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1" name="Oval 457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2" name="Oval 457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3" name="Oval 457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4" name="Oval 457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5" name="Oval 457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6" name="Oval 457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7" name="Oval 457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8" name="Oval 457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9" name="Oval 457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0" name="Oval 457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1" name="Oval 458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2" name="Oval 458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1" name="Group 4582"/>
          <p:cNvGrpSpPr/>
          <p:nvPr/>
        </p:nvGrpSpPr>
        <p:grpSpPr>
          <a:xfrm>
            <a:off x="1905000" y="3810000"/>
            <a:ext cx="387315" cy="387314"/>
            <a:chOff x="984285" y="3575086"/>
            <a:chExt cx="921338" cy="1073114"/>
          </a:xfrm>
        </p:grpSpPr>
        <p:sp>
          <p:nvSpPr>
            <p:cNvPr id="4584" name="Oval 458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5" name="Oval 458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6" name="Oval 458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7" name="Oval 458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8" name="Oval 458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9" name="Oval 458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0" name="Oval 458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1" name="Oval 459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2" name="Oval 459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3" name="Oval 459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4" name="Oval 459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5" name="Oval 459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6" name="Oval 459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7" name="Oval 459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8" name="Oval 459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9" name="Oval 459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9" name="Group 4599"/>
          <p:cNvGrpSpPr/>
          <p:nvPr/>
        </p:nvGrpSpPr>
        <p:grpSpPr>
          <a:xfrm>
            <a:off x="609600" y="4343400"/>
            <a:ext cx="387315" cy="387314"/>
            <a:chOff x="984285" y="3575086"/>
            <a:chExt cx="921338" cy="1073114"/>
          </a:xfrm>
        </p:grpSpPr>
        <p:sp>
          <p:nvSpPr>
            <p:cNvPr id="4601" name="Oval 460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2" name="Oval 460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3" name="Oval 460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4" name="Oval 460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5" name="Oval 460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6" name="Oval 460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7" name="Oval 460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8" name="Oval 460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9" name="Oval 460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0" name="Oval 460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1" name="Oval 461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2" name="Oval 461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3" name="Oval 461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4" name="Oval 461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5" name="Oval 461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6" name="Oval 461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7" name="Group 4616"/>
          <p:cNvGrpSpPr/>
          <p:nvPr/>
        </p:nvGrpSpPr>
        <p:grpSpPr>
          <a:xfrm>
            <a:off x="1225515" y="4502114"/>
            <a:ext cx="387315" cy="387314"/>
            <a:chOff x="984285" y="3575086"/>
            <a:chExt cx="921338" cy="1073114"/>
          </a:xfrm>
        </p:grpSpPr>
        <p:sp>
          <p:nvSpPr>
            <p:cNvPr id="4618" name="Oval 4617"/>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9" name="Oval 4618"/>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0" name="Oval 4619"/>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1" name="Oval 4620"/>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2" name="Oval 4621"/>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3" name="Oval 4622"/>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4" name="Oval 4623"/>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5" name="Oval 4624"/>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6" name="Oval 4625"/>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7" name="Oval 4626"/>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8" name="Oval 4627"/>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9" name="Oval 4628"/>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0" name="Oval 4629"/>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1" name="Oval 4630"/>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2" name="Oval 4631"/>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3" name="Oval 4632"/>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85" name="Group 4633"/>
          <p:cNvGrpSpPr/>
          <p:nvPr/>
        </p:nvGrpSpPr>
        <p:grpSpPr>
          <a:xfrm>
            <a:off x="539715" y="4806914"/>
            <a:ext cx="387315" cy="387314"/>
            <a:chOff x="984285" y="3575086"/>
            <a:chExt cx="921338" cy="1073114"/>
          </a:xfrm>
        </p:grpSpPr>
        <p:sp>
          <p:nvSpPr>
            <p:cNvPr id="4635" name="Oval 4634"/>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6" name="Oval 4635"/>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7" name="Oval 4636"/>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8" name="Oval 4637"/>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9" name="Oval 4638"/>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0" name="Oval 4639"/>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1" name="Oval 4640"/>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2" name="Oval 4641"/>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3" name="Oval 4642"/>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4" name="Oval 4643"/>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5" name="Oval 4644"/>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6" name="Oval 4645"/>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7" name="Oval 4646"/>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8" name="Oval 4647"/>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9" name="Oval 4648"/>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0" name="Oval 4649"/>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3" name="Group 4650"/>
          <p:cNvGrpSpPr/>
          <p:nvPr/>
        </p:nvGrpSpPr>
        <p:grpSpPr>
          <a:xfrm>
            <a:off x="1155630" y="4965628"/>
            <a:ext cx="387315" cy="387314"/>
            <a:chOff x="984285" y="3575086"/>
            <a:chExt cx="921338" cy="1073114"/>
          </a:xfrm>
        </p:grpSpPr>
        <p:sp>
          <p:nvSpPr>
            <p:cNvPr id="4652" name="Oval 465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3" name="Oval 465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4" name="Oval 465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5" name="Oval 465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6" name="Oval 465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7" name="Oval 465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8" name="Oval 465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9" name="Oval 465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0" name="Oval 465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1" name="Oval 466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2" name="Oval 466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3" name="Oval 466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4" name="Oval 466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5" name="Oval 466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6" name="Oval 466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7" name="Oval 466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1" name="Group 4667"/>
          <p:cNvGrpSpPr/>
          <p:nvPr/>
        </p:nvGrpSpPr>
        <p:grpSpPr>
          <a:xfrm>
            <a:off x="685800" y="609600"/>
            <a:ext cx="387315" cy="387314"/>
            <a:chOff x="984285" y="3575086"/>
            <a:chExt cx="921338" cy="1073114"/>
          </a:xfrm>
        </p:grpSpPr>
        <p:sp>
          <p:nvSpPr>
            <p:cNvPr id="4669" name="Oval 466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0" name="Oval 466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1" name="Oval 467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2" name="Oval 467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3" name="Oval 467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4" name="Oval 467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5" name="Oval 467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6" name="Oval 467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7" name="Oval 467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8" name="Oval 467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9" name="Oval 467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0" name="Oval 467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1" name="Oval 468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2" name="Oval 468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3" name="Oval 468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4" name="Oval 468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39" name="Group 4684"/>
          <p:cNvGrpSpPr/>
          <p:nvPr/>
        </p:nvGrpSpPr>
        <p:grpSpPr>
          <a:xfrm>
            <a:off x="2590800" y="2514600"/>
            <a:ext cx="387315" cy="387314"/>
            <a:chOff x="984285" y="3575086"/>
            <a:chExt cx="921338" cy="1073114"/>
          </a:xfrm>
        </p:grpSpPr>
        <p:sp>
          <p:nvSpPr>
            <p:cNvPr id="4686" name="Oval 468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7" name="Oval 468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8" name="Oval 468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9" name="Oval 468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0" name="Oval 468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1" name="Oval 469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2" name="Oval 469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3" name="Oval 469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4" name="Oval 469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5" name="Oval 469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6" name="Oval 469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7" name="Oval 469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8" name="Oval 469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9" name="Oval 469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0" name="Oval 469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1" name="Oval 470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57" name="Group 4701"/>
          <p:cNvGrpSpPr/>
          <p:nvPr/>
        </p:nvGrpSpPr>
        <p:grpSpPr>
          <a:xfrm>
            <a:off x="158715" y="1225514"/>
            <a:ext cx="387315" cy="387314"/>
            <a:chOff x="984285" y="3575086"/>
            <a:chExt cx="921338" cy="1073114"/>
          </a:xfrm>
        </p:grpSpPr>
        <p:sp>
          <p:nvSpPr>
            <p:cNvPr id="4703" name="Oval 470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4" name="Oval 470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5" name="Oval 470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6" name="Oval 470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7" name="Oval 470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8" name="Oval 470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9" name="Oval 470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0" name="Oval 470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1" name="Oval 471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2" name="Oval 471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3" name="Oval 471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4" name="Oval 471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5" name="Oval 471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6" name="Oval 471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7" name="Oval 471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8" name="Oval 471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75" name="Group 4718"/>
          <p:cNvGrpSpPr/>
          <p:nvPr/>
        </p:nvGrpSpPr>
        <p:grpSpPr>
          <a:xfrm>
            <a:off x="4724400" y="5867400"/>
            <a:ext cx="387315" cy="387314"/>
            <a:chOff x="984285" y="3575086"/>
            <a:chExt cx="921338" cy="1073114"/>
          </a:xfrm>
        </p:grpSpPr>
        <p:sp>
          <p:nvSpPr>
            <p:cNvPr id="4720" name="Oval 471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1" name="Oval 472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2" name="Oval 472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3" name="Oval 472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4" name="Oval 472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5" name="Oval 472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6" name="Oval 472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7" name="Oval 472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8" name="Oval 472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9" name="Oval 472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0" name="Oval 472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1" name="Oval 473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2" name="Oval 473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3" name="Oval 473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4" name="Oval 473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5" name="Oval 473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93" name="Group 4735"/>
          <p:cNvGrpSpPr/>
          <p:nvPr/>
        </p:nvGrpSpPr>
        <p:grpSpPr>
          <a:xfrm>
            <a:off x="7931115" y="5264114"/>
            <a:ext cx="387315" cy="387314"/>
            <a:chOff x="984285" y="3575086"/>
            <a:chExt cx="921338" cy="1073114"/>
          </a:xfrm>
        </p:grpSpPr>
        <p:sp>
          <p:nvSpPr>
            <p:cNvPr id="4737" name="Oval 473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8" name="Oval 473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9" name="Oval 473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0" name="Oval 473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1" name="Oval 474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2" name="Oval 474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3" name="Oval 474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4" name="Oval 474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5" name="Oval 474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6" name="Oval 474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7" name="Oval 474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8" name="Oval 474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9" name="Oval 474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0" name="Oval 474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1" name="Oval 475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2" name="Oval 475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11" name="Group 4752"/>
          <p:cNvGrpSpPr/>
          <p:nvPr/>
        </p:nvGrpSpPr>
        <p:grpSpPr>
          <a:xfrm>
            <a:off x="8547030" y="5422828"/>
            <a:ext cx="387315" cy="387314"/>
            <a:chOff x="984285" y="3575086"/>
            <a:chExt cx="921338" cy="1073114"/>
          </a:xfrm>
        </p:grpSpPr>
        <p:sp>
          <p:nvSpPr>
            <p:cNvPr id="4754" name="Oval 475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5" name="Oval 475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6" name="Oval 475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7" name="Oval 475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8" name="Oval 475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9" name="Oval 475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0" name="Oval 475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1" name="Oval 476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2" name="Oval 476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3" name="Oval 476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4" name="Oval 476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5" name="Oval 476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6" name="Oval 476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7" name="Oval 476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8" name="Oval 476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9" name="Oval 476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29" name="Group 4769"/>
          <p:cNvGrpSpPr/>
          <p:nvPr/>
        </p:nvGrpSpPr>
        <p:grpSpPr>
          <a:xfrm>
            <a:off x="7626315" y="5568914"/>
            <a:ext cx="387315" cy="387314"/>
            <a:chOff x="984285" y="3575086"/>
            <a:chExt cx="921338" cy="1073114"/>
          </a:xfrm>
        </p:grpSpPr>
        <p:sp>
          <p:nvSpPr>
            <p:cNvPr id="4771" name="Oval 477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2" name="Oval 477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3" name="Oval 477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4" name="Oval 477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5" name="Oval 477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6" name="Oval 477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7" name="Oval 477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8" name="Oval 477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9" name="Oval 477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0" name="Oval 477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1" name="Oval 478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2" name="Oval 478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3" name="Oval 478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4" name="Oval 478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5" name="Oval 478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6" name="Oval 478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47" name="Group 4786"/>
          <p:cNvGrpSpPr/>
          <p:nvPr/>
        </p:nvGrpSpPr>
        <p:grpSpPr>
          <a:xfrm>
            <a:off x="3810000" y="5486400"/>
            <a:ext cx="387315" cy="387314"/>
            <a:chOff x="984285" y="3575086"/>
            <a:chExt cx="921338" cy="1073114"/>
          </a:xfrm>
        </p:grpSpPr>
        <p:sp>
          <p:nvSpPr>
            <p:cNvPr id="4788" name="Oval 4787"/>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9" name="Oval 4788"/>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0" name="Oval 4789"/>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1" name="Oval 4790"/>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2" name="Oval 4791"/>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3" name="Oval 4792"/>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4" name="Oval 4793"/>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5" name="Oval 4794"/>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6" name="Oval 4795"/>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7" name="Oval 4796"/>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8" name="Oval 4797"/>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9" name="Oval 4798"/>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0" name="Oval 4799"/>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1" name="Oval 4800"/>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2" name="Oval 4801"/>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3" name="Oval 4802"/>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65" name="Group 4803"/>
          <p:cNvGrpSpPr/>
          <p:nvPr/>
        </p:nvGrpSpPr>
        <p:grpSpPr>
          <a:xfrm>
            <a:off x="7556430" y="6032428"/>
            <a:ext cx="387315" cy="387314"/>
            <a:chOff x="984285" y="3575086"/>
            <a:chExt cx="921338" cy="1073114"/>
          </a:xfrm>
        </p:grpSpPr>
        <p:sp>
          <p:nvSpPr>
            <p:cNvPr id="4805" name="Oval 4804"/>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6" name="Oval 4805"/>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7" name="Oval 4806"/>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8" name="Oval 4807"/>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9" name="Oval 4808"/>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0" name="Oval 4809"/>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1" name="Oval 4810"/>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2" name="Oval 4811"/>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3" name="Oval 4812"/>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4" name="Oval 4813"/>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5" name="Oval 4814"/>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6" name="Oval 4815"/>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7" name="Oval 4816"/>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8" name="Oval 4817"/>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9" name="Oval 4818"/>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0" name="Oval 4819"/>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83" name="Group 4820"/>
          <p:cNvGrpSpPr/>
          <p:nvPr/>
        </p:nvGrpSpPr>
        <p:grpSpPr>
          <a:xfrm>
            <a:off x="6019800" y="4114800"/>
            <a:ext cx="387315" cy="387314"/>
            <a:chOff x="984285" y="3575086"/>
            <a:chExt cx="921338" cy="1073114"/>
          </a:xfrm>
        </p:grpSpPr>
        <p:sp>
          <p:nvSpPr>
            <p:cNvPr id="4822" name="Oval 482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3" name="Oval 482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4" name="Oval 482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5" name="Oval 482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6" name="Oval 482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7" name="Oval 482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8" name="Oval 482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9" name="Oval 482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0" name="Oval 482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1" name="Oval 483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2" name="Oval 483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3" name="Oval 483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4" name="Oval 483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5" name="Oval 483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6" name="Oval 483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7" name="Oval 483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1" name="Group 4837"/>
          <p:cNvGrpSpPr/>
          <p:nvPr/>
        </p:nvGrpSpPr>
        <p:grpSpPr>
          <a:xfrm>
            <a:off x="996915" y="2139914"/>
            <a:ext cx="387315" cy="387314"/>
            <a:chOff x="984285" y="3575086"/>
            <a:chExt cx="921338" cy="1073114"/>
          </a:xfrm>
        </p:grpSpPr>
        <p:sp>
          <p:nvSpPr>
            <p:cNvPr id="4839" name="Oval 483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0" name="Oval 483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1" name="Oval 484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2" name="Oval 484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3" name="Oval 484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4" name="Oval 484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5" name="Oval 484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6" name="Oval 484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7" name="Oval 484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8" name="Oval 484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9" name="Oval 484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0" name="Oval 484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1" name="Oval 485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2" name="Oval 485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3" name="Oval 485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4" name="Oval 485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19" name="Group 4854"/>
          <p:cNvGrpSpPr/>
          <p:nvPr/>
        </p:nvGrpSpPr>
        <p:grpSpPr>
          <a:xfrm>
            <a:off x="1612830" y="2298628"/>
            <a:ext cx="387315" cy="387314"/>
            <a:chOff x="984285" y="3575086"/>
            <a:chExt cx="921338" cy="1073114"/>
          </a:xfrm>
        </p:grpSpPr>
        <p:sp>
          <p:nvSpPr>
            <p:cNvPr id="4856" name="Oval 485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7" name="Oval 485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8" name="Oval 485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9" name="Oval 485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0" name="Oval 485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1" name="Oval 486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2" name="Oval 486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3" name="Oval 486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4" name="Oval 486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5" name="Oval 486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6" name="Oval 486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7" name="Oval 486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8" name="Oval 486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9" name="Oval 486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0" name="Oval 486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1" name="Oval 487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37" name="Group 4871"/>
          <p:cNvGrpSpPr/>
          <p:nvPr/>
        </p:nvGrpSpPr>
        <p:grpSpPr>
          <a:xfrm>
            <a:off x="6172200" y="1371600"/>
            <a:ext cx="387315" cy="387314"/>
            <a:chOff x="984285" y="3575086"/>
            <a:chExt cx="921338" cy="1073114"/>
          </a:xfrm>
        </p:grpSpPr>
        <p:sp>
          <p:nvSpPr>
            <p:cNvPr id="4873" name="Oval 487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4" name="Oval 487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5" name="Oval 487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6" name="Oval 487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7" name="Oval 487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8" name="Oval 487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9" name="Oval 487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0" name="Oval 487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1" name="Oval 488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2" name="Oval 488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3" name="Oval 488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4" name="Oval 488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5" name="Oval 488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6" name="Oval 488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7" name="Oval 488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8" name="Oval 488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55" name="Group 4888"/>
          <p:cNvGrpSpPr/>
          <p:nvPr/>
        </p:nvGrpSpPr>
        <p:grpSpPr>
          <a:xfrm>
            <a:off x="1308030" y="2603428"/>
            <a:ext cx="387315" cy="387314"/>
            <a:chOff x="984285" y="3575086"/>
            <a:chExt cx="921338" cy="1073114"/>
          </a:xfrm>
        </p:grpSpPr>
        <p:sp>
          <p:nvSpPr>
            <p:cNvPr id="4890" name="Oval 488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1" name="Oval 489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2" name="Oval 489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3" name="Oval 489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4" name="Oval 489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5" name="Oval 489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6" name="Oval 489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7" name="Oval 489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8" name="Oval 489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9" name="Oval 489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0" name="Oval 489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1" name="Oval 490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2" name="Oval 490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3" name="Oval 490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4" name="Oval 490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5" name="Oval 490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3" name="Group 4905"/>
          <p:cNvGrpSpPr/>
          <p:nvPr/>
        </p:nvGrpSpPr>
        <p:grpSpPr>
          <a:xfrm>
            <a:off x="622230" y="2908228"/>
            <a:ext cx="387315" cy="387314"/>
            <a:chOff x="984285" y="3575086"/>
            <a:chExt cx="921338" cy="1073114"/>
          </a:xfrm>
        </p:grpSpPr>
        <p:sp>
          <p:nvSpPr>
            <p:cNvPr id="4907" name="Oval 490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8" name="Oval 490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9" name="Oval 490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0" name="Oval 490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1" name="Oval 491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2" name="Oval 491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3" name="Oval 491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4" name="Oval 491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5" name="Oval 491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6" name="Oval 491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7" name="Oval 491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8" name="Oval 491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9" name="Oval 491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0" name="Oval 491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1" name="Oval 492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2" name="Oval 492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91" name="Group 4922"/>
          <p:cNvGrpSpPr/>
          <p:nvPr/>
        </p:nvGrpSpPr>
        <p:grpSpPr>
          <a:xfrm>
            <a:off x="1447800" y="0"/>
            <a:ext cx="387315" cy="387314"/>
            <a:chOff x="984285" y="3575086"/>
            <a:chExt cx="921338" cy="1073114"/>
          </a:xfrm>
        </p:grpSpPr>
        <p:sp>
          <p:nvSpPr>
            <p:cNvPr id="4924" name="Oval 492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5" name="Oval 492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6" name="Oval 492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7" name="Oval 492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8" name="Oval 492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9" name="Oval 492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0" name="Oval 492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1" name="Oval 493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2" name="Oval 493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3" name="Oval 493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4" name="Oval 493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5" name="Oval 493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6" name="Oval 493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7" name="Oval 493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8" name="Oval 493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9" name="Oval 493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9" name="Group 4939"/>
          <p:cNvGrpSpPr/>
          <p:nvPr/>
        </p:nvGrpSpPr>
        <p:grpSpPr>
          <a:xfrm>
            <a:off x="1377915" y="463514"/>
            <a:ext cx="387315" cy="387314"/>
            <a:chOff x="984285" y="3575086"/>
            <a:chExt cx="921338" cy="1073114"/>
          </a:xfrm>
        </p:grpSpPr>
        <p:sp>
          <p:nvSpPr>
            <p:cNvPr id="4941" name="Oval 494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2" name="Oval 494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3" name="Oval 494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4" name="Oval 494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5" name="Oval 494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6" name="Oval 494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7" name="Oval 494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8" name="Oval 494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9" name="Oval 494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0" name="Oval 494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1" name="Oval 495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2" name="Oval 495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3" name="Oval 495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4" name="Oval 495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5" name="Oval 495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6" name="Oval 495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7" name="Group 4956"/>
          <p:cNvGrpSpPr/>
          <p:nvPr/>
        </p:nvGrpSpPr>
        <p:grpSpPr>
          <a:xfrm>
            <a:off x="1993830" y="622228"/>
            <a:ext cx="387315" cy="387314"/>
            <a:chOff x="984285" y="3575086"/>
            <a:chExt cx="921338" cy="1073114"/>
          </a:xfrm>
        </p:grpSpPr>
        <p:sp>
          <p:nvSpPr>
            <p:cNvPr id="4958" name="Oval 4957"/>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9" name="Oval 4958"/>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0" name="Oval 4959"/>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1" name="Oval 4960"/>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2" name="Oval 4961"/>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3" name="Oval 4962"/>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4" name="Oval 4963"/>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5" name="Oval 4964"/>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6" name="Oval 4965"/>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7" name="Oval 4966"/>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8" name="Oval 4967"/>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9" name="Oval 4968"/>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0" name="Oval 4969"/>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1" name="Oval 4970"/>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2" name="Oval 4971"/>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3" name="Oval 4972"/>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5" name="Group 4973"/>
          <p:cNvGrpSpPr/>
          <p:nvPr/>
        </p:nvGrpSpPr>
        <p:grpSpPr>
          <a:xfrm>
            <a:off x="3581400" y="1219200"/>
            <a:ext cx="387315" cy="387314"/>
            <a:chOff x="984285" y="3575086"/>
            <a:chExt cx="921338" cy="1073114"/>
          </a:xfrm>
        </p:grpSpPr>
        <p:sp>
          <p:nvSpPr>
            <p:cNvPr id="4975" name="Oval 4974"/>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6" name="Oval 4975"/>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7" name="Oval 4976"/>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8" name="Oval 4977"/>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9" name="Oval 4978"/>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0" name="Oval 4979"/>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1" name="Oval 4980"/>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2" name="Oval 4981"/>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3" name="Oval 4982"/>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4" name="Oval 4983"/>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5" name="Oval 4984"/>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6" name="Oval 4985"/>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7" name="Oval 4986"/>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8" name="Oval 4987"/>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9" name="Oval 4988"/>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0" name="Oval 4989"/>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63" name="Group 4990"/>
          <p:cNvGrpSpPr/>
          <p:nvPr/>
        </p:nvGrpSpPr>
        <p:grpSpPr>
          <a:xfrm>
            <a:off x="1689030" y="927028"/>
            <a:ext cx="387315" cy="387314"/>
            <a:chOff x="984285" y="3575086"/>
            <a:chExt cx="921338" cy="1073114"/>
          </a:xfrm>
        </p:grpSpPr>
        <p:sp>
          <p:nvSpPr>
            <p:cNvPr id="4992" name="Oval 499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3" name="Oval 499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4" name="Oval 499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5" name="Oval 499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6" name="Oval 499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7" name="Oval 499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8" name="Oval 499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9" name="Oval 499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0" name="Oval 499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1" name="Oval 500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2" name="Oval 500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3" name="Oval 500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4" name="Oval 500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5" name="Oval 500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6" name="Oval 500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7" name="Oval 500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1" name="Group 5007"/>
          <p:cNvGrpSpPr/>
          <p:nvPr/>
        </p:nvGrpSpPr>
        <p:grpSpPr>
          <a:xfrm>
            <a:off x="2743200" y="1676400"/>
            <a:ext cx="387315" cy="387314"/>
            <a:chOff x="984285" y="3575086"/>
            <a:chExt cx="921338" cy="1073114"/>
          </a:xfrm>
        </p:grpSpPr>
        <p:sp>
          <p:nvSpPr>
            <p:cNvPr id="5009" name="Oval 500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0" name="Oval 500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1" name="Oval 501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2" name="Oval 501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3" name="Oval 501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4" name="Oval 501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5" name="Oval 501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6" name="Oval 501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7" name="Oval 501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8" name="Oval 501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9" name="Oval 501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0" name="Oval 501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1" name="Oval 502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2" name="Oval 502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3" name="Oval 502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4" name="Oval 502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9" name="Group 5024"/>
          <p:cNvGrpSpPr/>
          <p:nvPr/>
        </p:nvGrpSpPr>
        <p:grpSpPr>
          <a:xfrm>
            <a:off x="8001000" y="3048000"/>
            <a:ext cx="387315" cy="387314"/>
            <a:chOff x="984285" y="3575086"/>
            <a:chExt cx="921338" cy="1073114"/>
          </a:xfrm>
        </p:grpSpPr>
        <p:sp>
          <p:nvSpPr>
            <p:cNvPr id="5026" name="Oval 502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7" name="Oval 502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8" name="Oval 502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9" name="Oval 502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0" name="Oval 502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1" name="Oval 503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2" name="Oval 503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3" name="Oval 503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4" name="Oval 503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5" name="Oval 503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6" name="Oval 503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7" name="Oval 503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8" name="Oval 503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9" name="Oval 503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0" name="Oval 503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1" name="Oval 504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17" name="Group 5041"/>
          <p:cNvGrpSpPr/>
          <p:nvPr/>
        </p:nvGrpSpPr>
        <p:grpSpPr>
          <a:xfrm>
            <a:off x="7931115" y="3511514"/>
            <a:ext cx="387315" cy="387314"/>
            <a:chOff x="984285" y="3575086"/>
            <a:chExt cx="921338" cy="1073114"/>
          </a:xfrm>
        </p:grpSpPr>
        <p:sp>
          <p:nvSpPr>
            <p:cNvPr id="5043" name="Oval 504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4" name="Oval 504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5" name="Oval 504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6" name="Oval 504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7" name="Oval 504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8" name="Oval 504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9" name="Oval 504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0" name="Oval 504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1" name="Oval 505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2" name="Oval 505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3" name="Oval 505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4" name="Oval 505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5" name="Oval 505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6" name="Oval 505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7" name="Oval 505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8" name="Oval 505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35" name="Group 5058"/>
          <p:cNvGrpSpPr/>
          <p:nvPr/>
        </p:nvGrpSpPr>
        <p:grpSpPr>
          <a:xfrm>
            <a:off x="8547030" y="3670228"/>
            <a:ext cx="387315" cy="387314"/>
            <a:chOff x="984285" y="3575086"/>
            <a:chExt cx="921338" cy="1073114"/>
          </a:xfrm>
        </p:grpSpPr>
        <p:sp>
          <p:nvSpPr>
            <p:cNvPr id="5060" name="Oval 505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1" name="Oval 506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2" name="Oval 506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3" name="Oval 506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4" name="Oval 506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5" name="Oval 506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6" name="Oval 506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7" name="Oval 506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8" name="Oval 506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9" name="Oval 506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0" name="Oval 506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1" name="Oval 507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2" name="Oval 507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3" name="Oval 507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4" name="Oval 507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5" name="Oval 507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53" name="Group 5075"/>
          <p:cNvGrpSpPr/>
          <p:nvPr/>
        </p:nvGrpSpPr>
        <p:grpSpPr>
          <a:xfrm>
            <a:off x="3048000" y="4343400"/>
            <a:ext cx="387315" cy="387314"/>
            <a:chOff x="984285" y="3575086"/>
            <a:chExt cx="921338" cy="1073114"/>
          </a:xfrm>
        </p:grpSpPr>
        <p:sp>
          <p:nvSpPr>
            <p:cNvPr id="5077" name="Oval 507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8" name="Oval 507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9" name="Oval 507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0" name="Oval 507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1" name="Oval 508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2" name="Oval 508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3" name="Oval 508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4" name="Oval 508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5" name="Oval 508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6" name="Oval 508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7" name="Oval 508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8" name="Oval 508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9" name="Oval 508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0" name="Oval 508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1" name="Oval 509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2" name="Oval 509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71" name="Group 5092"/>
          <p:cNvGrpSpPr/>
          <p:nvPr/>
        </p:nvGrpSpPr>
        <p:grpSpPr>
          <a:xfrm>
            <a:off x="6324600" y="3657600"/>
            <a:ext cx="387315" cy="387314"/>
            <a:chOff x="984285" y="3575086"/>
            <a:chExt cx="921338" cy="1073114"/>
          </a:xfrm>
        </p:grpSpPr>
        <p:sp>
          <p:nvSpPr>
            <p:cNvPr id="5094" name="Oval 509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5" name="Oval 509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6" name="Oval 509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7" name="Oval 509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8" name="Oval 509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9" name="Oval 509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0" name="Oval 509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1" name="Oval 510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2" name="Oval 510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3" name="Oval 510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4" name="Oval 510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5" name="Oval 510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6" name="Oval 510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7" name="Oval 510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8" name="Oval 510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9" name="Oval 510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89" name="Group 5109"/>
          <p:cNvGrpSpPr/>
          <p:nvPr/>
        </p:nvGrpSpPr>
        <p:grpSpPr>
          <a:xfrm>
            <a:off x="7556430" y="4279828"/>
            <a:ext cx="387315" cy="387314"/>
            <a:chOff x="984285" y="3575086"/>
            <a:chExt cx="921338" cy="1073114"/>
          </a:xfrm>
        </p:grpSpPr>
        <p:sp>
          <p:nvSpPr>
            <p:cNvPr id="5111" name="Oval 511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2" name="Oval 511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3" name="Oval 511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4" name="Oval 511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5" name="Oval 511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6" name="Oval 511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7" name="Oval 511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8" name="Oval 511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9" name="Oval 511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0" name="Oval 511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1" name="Oval 512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2" name="Oval 512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Oval 512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4" name="Oval 512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5" name="Oval 512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6" name="Oval 512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07" name="Group 5126"/>
          <p:cNvGrpSpPr/>
          <p:nvPr/>
        </p:nvGrpSpPr>
        <p:grpSpPr>
          <a:xfrm>
            <a:off x="381000" y="5791200"/>
            <a:ext cx="228600" cy="228600"/>
            <a:chOff x="2971800" y="3733800"/>
            <a:chExt cx="921338" cy="1073114"/>
          </a:xfrm>
        </p:grpSpPr>
        <p:sp>
          <p:nvSpPr>
            <p:cNvPr id="5128" name="Oval 512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9" name="Oval 512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0" name="Oval 512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1" name="Oval 513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2" name="Oval 513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3" name="Oval 513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4" name="Oval 513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5" name="Oval 513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6" name="Oval 513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7" name="Oval 513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8" name="Oval 513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9" name="Oval 513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0" name="Oval 513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1" name="Oval 514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2" name="Oval 514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3" name="Oval 514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4" name="Oval 514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25" name="Group 5144"/>
          <p:cNvGrpSpPr/>
          <p:nvPr/>
        </p:nvGrpSpPr>
        <p:grpSpPr>
          <a:xfrm>
            <a:off x="609600" y="5715000"/>
            <a:ext cx="228600" cy="228600"/>
            <a:chOff x="2971800" y="3733800"/>
            <a:chExt cx="921338" cy="1073114"/>
          </a:xfrm>
        </p:grpSpPr>
        <p:sp>
          <p:nvSpPr>
            <p:cNvPr id="5146" name="Oval 514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7" name="Oval 514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8" name="Oval 514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9" name="Oval 514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0" name="Oval 514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1" name="Oval 515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2" name="Oval 515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3" name="Oval 515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4" name="Oval 515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5" name="Oval 515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6" name="Oval 515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7" name="Oval 515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8" name="Oval 515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9" name="Oval 515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0" name="Oval 515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1" name="Oval 516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2" name="Oval 516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43" name="Group 5162"/>
          <p:cNvGrpSpPr/>
          <p:nvPr/>
        </p:nvGrpSpPr>
        <p:grpSpPr>
          <a:xfrm>
            <a:off x="533400" y="6019800"/>
            <a:ext cx="228600" cy="228600"/>
            <a:chOff x="2971800" y="3733800"/>
            <a:chExt cx="921338" cy="1073114"/>
          </a:xfrm>
        </p:grpSpPr>
        <p:sp>
          <p:nvSpPr>
            <p:cNvPr id="5164" name="Oval 516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5" name="Oval 516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6" name="Oval 516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7" name="Oval 516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8" name="Oval 516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9" name="Oval 516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0" name="Oval 516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1" name="Oval 517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2" name="Oval 517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3" name="Oval 517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4" name="Oval 517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5" name="Oval 517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6" name="Oval 517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7" name="Oval 517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8" name="Oval 517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9" name="Oval 517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0" name="Oval 517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61" name="Group 5180"/>
          <p:cNvGrpSpPr/>
          <p:nvPr/>
        </p:nvGrpSpPr>
        <p:grpSpPr>
          <a:xfrm>
            <a:off x="990600" y="152400"/>
            <a:ext cx="228600" cy="228600"/>
            <a:chOff x="2971800" y="3733800"/>
            <a:chExt cx="921338" cy="1073114"/>
          </a:xfrm>
        </p:grpSpPr>
        <p:sp>
          <p:nvSpPr>
            <p:cNvPr id="5182" name="Oval 518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3" name="Oval 518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4" name="Oval 518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5" name="Oval 518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6" name="Oval 518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7" name="Oval 518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8" name="Oval 518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9" name="Oval 518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0" name="Oval 518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1" name="Oval 519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2" name="Oval 519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3" name="Oval 519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4" name="Oval 519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5" name="Oval 519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6" name="Oval 519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7" name="Oval 519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8" name="Oval 519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9" name="Group 5198"/>
          <p:cNvGrpSpPr/>
          <p:nvPr/>
        </p:nvGrpSpPr>
        <p:grpSpPr>
          <a:xfrm>
            <a:off x="1143000" y="304800"/>
            <a:ext cx="228600" cy="228600"/>
            <a:chOff x="2971800" y="3733800"/>
            <a:chExt cx="921338" cy="1073114"/>
          </a:xfrm>
        </p:grpSpPr>
        <p:sp>
          <p:nvSpPr>
            <p:cNvPr id="5200" name="Oval 519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1" name="Oval 520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2" name="Oval 520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3" name="Oval 520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4" name="Oval 520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5" name="Oval 520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6" name="Oval 520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7" name="Oval 520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8" name="Oval 520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9" name="Oval 520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0" name="Oval 520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1" name="Oval 521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2" name="Oval 521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3" name="Oval 521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4" name="Oval 521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5" name="Oval 521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6" name="Oval 521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97" name="Group 5216"/>
          <p:cNvGrpSpPr/>
          <p:nvPr/>
        </p:nvGrpSpPr>
        <p:grpSpPr>
          <a:xfrm>
            <a:off x="8229600" y="152400"/>
            <a:ext cx="228600" cy="228600"/>
            <a:chOff x="2971800" y="3733800"/>
            <a:chExt cx="921338" cy="1073114"/>
          </a:xfrm>
        </p:grpSpPr>
        <p:sp>
          <p:nvSpPr>
            <p:cNvPr id="5218" name="Oval 52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9" name="Oval 52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0" name="Oval 52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1" name="Oval 52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2" name="Oval 52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3" name="Oval 52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4" name="Oval 52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5" name="Oval 52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6" name="Oval 52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7" name="Oval 52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8" name="Oval 52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9" name="Oval 52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0" name="Oval 52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1" name="Oval 52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2" name="Oval 52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3" name="Oval 52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4" name="Oval 52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15" name="Group 5234"/>
          <p:cNvGrpSpPr/>
          <p:nvPr/>
        </p:nvGrpSpPr>
        <p:grpSpPr>
          <a:xfrm>
            <a:off x="8382000" y="304800"/>
            <a:ext cx="228600" cy="228600"/>
            <a:chOff x="2971800" y="3733800"/>
            <a:chExt cx="921338" cy="1073114"/>
          </a:xfrm>
        </p:grpSpPr>
        <p:sp>
          <p:nvSpPr>
            <p:cNvPr id="5236" name="Oval 52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7" name="Oval 52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8" name="Oval 52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9" name="Oval 52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0" name="Oval 52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1" name="Oval 52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2" name="Oval 52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3" name="Oval 52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4" name="Oval 52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5" name="Oval 52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6" name="Oval 52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7" name="Oval 52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8" name="Oval 52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9" name="Oval 52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0" name="Oval 52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1" name="Oval 52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2" name="Oval 52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33" name="Group 5252"/>
          <p:cNvGrpSpPr/>
          <p:nvPr/>
        </p:nvGrpSpPr>
        <p:grpSpPr>
          <a:xfrm>
            <a:off x="8610600" y="228600"/>
            <a:ext cx="228600" cy="228600"/>
            <a:chOff x="2971800" y="3733800"/>
            <a:chExt cx="921338" cy="1073114"/>
          </a:xfrm>
        </p:grpSpPr>
        <p:sp>
          <p:nvSpPr>
            <p:cNvPr id="5254" name="Oval 52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5" name="Oval 52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6" name="Oval 52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7" name="Oval 52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8" name="Oval 52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9" name="Oval 52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0" name="Oval 52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1" name="Oval 52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2" name="Oval 52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3" name="Oval 52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4" name="Oval 52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5" name="Oval 52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6" name="Oval 52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7" name="Oval 52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8" name="Oval 52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9" name="Oval 52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0" name="Oval 52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51" name="Group 5270"/>
          <p:cNvGrpSpPr/>
          <p:nvPr/>
        </p:nvGrpSpPr>
        <p:grpSpPr>
          <a:xfrm>
            <a:off x="8534400" y="533400"/>
            <a:ext cx="228600" cy="228600"/>
            <a:chOff x="2971800" y="3733800"/>
            <a:chExt cx="921338" cy="1073114"/>
          </a:xfrm>
        </p:grpSpPr>
        <p:sp>
          <p:nvSpPr>
            <p:cNvPr id="5272" name="Oval 52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3" name="Oval 52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4" name="Oval 52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5" name="Oval 52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6" name="Oval 52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7" name="Oval 52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8" name="Oval 52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9" name="Oval 52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0" name="Oval 52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1" name="Oval 52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2" name="Oval 52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3" name="Oval 52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4" name="Oval 52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5" name="Oval 52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6" name="Oval 52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7" name="Oval 52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8" name="Oval 52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69" name="Group 5288"/>
          <p:cNvGrpSpPr/>
          <p:nvPr/>
        </p:nvGrpSpPr>
        <p:grpSpPr>
          <a:xfrm>
            <a:off x="8305800" y="533400"/>
            <a:ext cx="228600" cy="228600"/>
            <a:chOff x="2971800" y="3733800"/>
            <a:chExt cx="921338" cy="1073114"/>
          </a:xfrm>
        </p:grpSpPr>
        <p:sp>
          <p:nvSpPr>
            <p:cNvPr id="5290" name="Oval 52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1" name="Oval 52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2" name="Oval 52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3" name="Oval 52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4" name="Oval 52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5" name="Oval 52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6" name="Oval 52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7" name="Oval 52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8" name="Oval 52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9" name="Oval 52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0" name="Oval 52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1" name="Oval 53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2" name="Oval 53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3" name="Oval 53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4" name="Oval 53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5" name="Oval 53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6" name="Oval 53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87" name="Group 5306"/>
          <p:cNvGrpSpPr/>
          <p:nvPr/>
        </p:nvGrpSpPr>
        <p:grpSpPr>
          <a:xfrm>
            <a:off x="304800" y="3429000"/>
            <a:ext cx="228600" cy="228600"/>
            <a:chOff x="2971800" y="3733800"/>
            <a:chExt cx="921338" cy="1073114"/>
          </a:xfrm>
        </p:grpSpPr>
        <p:sp>
          <p:nvSpPr>
            <p:cNvPr id="5308" name="Oval 53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9" name="Oval 53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0" name="Oval 53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1" name="Oval 53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2" name="Oval 53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3" name="Oval 53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4" name="Oval 53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5" name="Oval 53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6" name="Oval 53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7" name="Oval 53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8" name="Oval 53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9" name="Oval 53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0" name="Oval 53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1" name="Oval 53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2" name="Oval 53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3" name="Oval 53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4" name="Oval 53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05" name="Group 5324"/>
          <p:cNvGrpSpPr/>
          <p:nvPr/>
        </p:nvGrpSpPr>
        <p:grpSpPr>
          <a:xfrm>
            <a:off x="457200" y="3581400"/>
            <a:ext cx="228600" cy="228600"/>
            <a:chOff x="2971800" y="3733800"/>
            <a:chExt cx="921338" cy="1073114"/>
          </a:xfrm>
        </p:grpSpPr>
        <p:sp>
          <p:nvSpPr>
            <p:cNvPr id="5326" name="Oval 53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7" name="Oval 53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8" name="Oval 53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9" name="Oval 53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0" name="Oval 53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1" name="Oval 53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2" name="Oval 53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3" name="Oval 53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4" name="Oval 53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5" name="Oval 53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6" name="Oval 53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7" name="Oval 53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8" name="Oval 53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9" name="Oval 53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0" name="Oval 53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1" name="Oval 53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2" name="Oval 53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23" name="Group 5342"/>
          <p:cNvGrpSpPr/>
          <p:nvPr/>
        </p:nvGrpSpPr>
        <p:grpSpPr>
          <a:xfrm>
            <a:off x="609600" y="3810000"/>
            <a:ext cx="228600" cy="228600"/>
            <a:chOff x="2971800" y="3733800"/>
            <a:chExt cx="921338" cy="1073114"/>
          </a:xfrm>
        </p:grpSpPr>
        <p:sp>
          <p:nvSpPr>
            <p:cNvPr id="5344" name="Oval 53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5" name="Oval 53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6" name="Oval 53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7" name="Oval 53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8" name="Oval 53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9" name="Oval 53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0" name="Oval 53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1" name="Oval 53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2" name="Oval 53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3" name="Oval 53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4" name="Oval 53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5" name="Oval 53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6" name="Oval 53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7" name="Oval 53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8" name="Oval 53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9" name="Oval 53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0" name="Oval 53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41" name="Group 5360"/>
          <p:cNvGrpSpPr/>
          <p:nvPr/>
        </p:nvGrpSpPr>
        <p:grpSpPr>
          <a:xfrm>
            <a:off x="2362200" y="5029200"/>
            <a:ext cx="387315" cy="387314"/>
            <a:chOff x="984285" y="3575086"/>
            <a:chExt cx="921338" cy="1073114"/>
          </a:xfrm>
        </p:grpSpPr>
        <p:sp>
          <p:nvSpPr>
            <p:cNvPr id="5362" name="Oval 5361"/>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3" name="Oval 5362"/>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4" name="Oval 5363"/>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5" name="Oval 5364"/>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6" name="Oval 5365"/>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7" name="Oval 5366"/>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8" name="Oval 5367"/>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9" name="Oval 5368"/>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0" name="Oval 5369"/>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1" name="Oval 5370"/>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2" name="Oval 5371"/>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3" name="Oval 5372"/>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4" name="Oval 5373"/>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5" name="Oval 5374"/>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6" name="Oval 5375"/>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7" name="Oval 5376"/>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59" name="Group 5377"/>
          <p:cNvGrpSpPr/>
          <p:nvPr/>
        </p:nvGrpSpPr>
        <p:grpSpPr>
          <a:xfrm>
            <a:off x="2292315" y="5492714"/>
            <a:ext cx="387315" cy="387314"/>
            <a:chOff x="984285" y="3575086"/>
            <a:chExt cx="921338" cy="1073114"/>
          </a:xfrm>
        </p:grpSpPr>
        <p:sp>
          <p:nvSpPr>
            <p:cNvPr id="5379" name="Oval 5378"/>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0" name="Oval 5379"/>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1" name="Oval 5380"/>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2" name="Oval 5381"/>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3" name="Oval 5382"/>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4" name="Oval 5383"/>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5" name="Oval 5384"/>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6" name="Oval 5385"/>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7" name="Oval 5386"/>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8" name="Oval 5387"/>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9" name="Oval 5388"/>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0" name="Oval 5389"/>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1" name="Oval 5390"/>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2" name="Oval 5391"/>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3" name="Oval 5392"/>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4" name="Oval 5393"/>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77" name="Group 5394"/>
          <p:cNvGrpSpPr/>
          <p:nvPr/>
        </p:nvGrpSpPr>
        <p:grpSpPr>
          <a:xfrm>
            <a:off x="7391400" y="228600"/>
            <a:ext cx="387315" cy="387314"/>
            <a:chOff x="984285" y="3575086"/>
            <a:chExt cx="921338" cy="1073114"/>
          </a:xfrm>
        </p:grpSpPr>
        <p:sp>
          <p:nvSpPr>
            <p:cNvPr id="5396" name="Oval 5395"/>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7" name="Oval 5396"/>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8" name="Oval 5397"/>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9" name="Oval 5398"/>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0" name="Oval 5399"/>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1" name="Oval 5400"/>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2" name="Oval 5401"/>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3" name="Oval 5402"/>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4" name="Oval 5403"/>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5" name="Oval 5404"/>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6" name="Oval 5405"/>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7" name="Oval 5406"/>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8" name="Oval 5407"/>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9" name="Oval 5408"/>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0" name="Oval 5409"/>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1" name="Oval 5410"/>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95" name="Group 5411"/>
          <p:cNvGrpSpPr/>
          <p:nvPr/>
        </p:nvGrpSpPr>
        <p:grpSpPr>
          <a:xfrm>
            <a:off x="2520915" y="3968714"/>
            <a:ext cx="387315" cy="387314"/>
            <a:chOff x="984285" y="3575086"/>
            <a:chExt cx="921338" cy="1073114"/>
          </a:xfrm>
        </p:grpSpPr>
        <p:sp>
          <p:nvSpPr>
            <p:cNvPr id="5413" name="Oval 5412"/>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4" name="Oval 5413"/>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5" name="Oval 5414"/>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6" name="Oval 5415"/>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7" name="Oval 5416"/>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8" name="Oval 5417"/>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9" name="Oval 5418"/>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0" name="Oval 5419"/>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1" name="Oval 5420"/>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2" name="Oval 5421"/>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3" name="Oval 5422"/>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4" name="Oval 5423"/>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5" name="Oval 5424"/>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6" name="Oval 5425"/>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7" name="Oval 5426"/>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8" name="Oval 5427"/>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13" name="Group 5428"/>
          <p:cNvGrpSpPr/>
          <p:nvPr/>
        </p:nvGrpSpPr>
        <p:grpSpPr>
          <a:xfrm>
            <a:off x="8140770" y="1981200"/>
            <a:ext cx="387315" cy="387314"/>
            <a:chOff x="984285" y="3575086"/>
            <a:chExt cx="921338" cy="1073114"/>
          </a:xfrm>
        </p:grpSpPr>
        <p:sp>
          <p:nvSpPr>
            <p:cNvPr id="5430" name="Oval 5429"/>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1" name="Oval 5430"/>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2" name="Oval 5431"/>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3" name="Oval 5432"/>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4" name="Oval 5433"/>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5" name="Oval 5434"/>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6" name="Oval 5435"/>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7" name="Oval 5436"/>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8" name="Oval 5437"/>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9" name="Oval 5438"/>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0" name="Oval 5439"/>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1" name="Oval 5440"/>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2" name="Oval 5441"/>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3" name="Oval 5442"/>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4" name="Oval 5443"/>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5" name="Oval 5444"/>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31" name="Group 5445"/>
          <p:cNvGrpSpPr/>
          <p:nvPr/>
        </p:nvGrpSpPr>
        <p:grpSpPr>
          <a:xfrm>
            <a:off x="8756685" y="2139914"/>
            <a:ext cx="387315" cy="387314"/>
            <a:chOff x="984285" y="3575086"/>
            <a:chExt cx="921338" cy="1073114"/>
          </a:xfrm>
        </p:grpSpPr>
        <p:sp>
          <p:nvSpPr>
            <p:cNvPr id="5447" name="Oval 544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8" name="Oval 544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9" name="Oval 544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0" name="Oval 544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1" name="Oval 545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2" name="Oval 545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3" name="Oval 545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4" name="Oval 545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5" name="Oval 545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6" name="Oval 545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7" name="Oval 545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8" name="Oval 545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9" name="Oval 545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0" name="Oval 545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1" name="Oval 546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2" name="Oval 546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49" name="Group 5462"/>
          <p:cNvGrpSpPr/>
          <p:nvPr/>
        </p:nvGrpSpPr>
        <p:grpSpPr>
          <a:xfrm>
            <a:off x="8451885" y="2444714"/>
            <a:ext cx="387315" cy="387314"/>
            <a:chOff x="984285" y="3575086"/>
            <a:chExt cx="921338" cy="1073114"/>
          </a:xfrm>
        </p:grpSpPr>
        <p:sp>
          <p:nvSpPr>
            <p:cNvPr id="5464" name="Oval 546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5" name="Oval 546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6" name="Oval 546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7" name="Oval 546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8" name="Oval 546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9" name="Oval 546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0" name="Oval 546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1" name="Oval 547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2" name="Oval 547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3" name="Oval 547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4" name="Oval 547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5" name="Oval 547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6" name="Oval 547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7" name="Oval 547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8" name="Oval 547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9" name="Oval 547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67" name="Group 5479"/>
          <p:cNvGrpSpPr/>
          <p:nvPr/>
        </p:nvGrpSpPr>
        <p:grpSpPr>
          <a:xfrm>
            <a:off x="990600" y="5257800"/>
            <a:ext cx="228600" cy="228600"/>
            <a:chOff x="2971800" y="3733800"/>
            <a:chExt cx="921338" cy="1073114"/>
          </a:xfrm>
        </p:grpSpPr>
        <p:sp>
          <p:nvSpPr>
            <p:cNvPr id="5481" name="Oval 548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2" name="Oval 548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3" name="Oval 548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4" name="Oval 548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5" name="Oval 548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6" name="Oval 548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7" name="Oval 548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8" name="Oval 548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9" name="Oval 548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0" name="Oval 548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1" name="Oval 549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2" name="Oval 549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3" name="Oval 549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4" name="Oval 549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5" name="Oval 549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6" name="Oval 549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7" name="Oval 549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5" name="Group 5497"/>
          <p:cNvGrpSpPr/>
          <p:nvPr/>
        </p:nvGrpSpPr>
        <p:grpSpPr>
          <a:xfrm>
            <a:off x="1143000" y="5410200"/>
            <a:ext cx="228600" cy="228600"/>
            <a:chOff x="2971800" y="3733800"/>
            <a:chExt cx="921338" cy="1073114"/>
          </a:xfrm>
        </p:grpSpPr>
        <p:sp>
          <p:nvSpPr>
            <p:cNvPr id="5499" name="Oval 549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0" name="Oval 549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1" name="Oval 550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2" name="Oval 550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3" name="Oval 550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4" name="Oval 550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5" name="Oval 550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6" name="Oval 550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7" name="Oval 550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8" name="Oval 550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9" name="Oval 550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0" name="Oval 550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1" name="Oval 551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2" name="Oval 551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3" name="Oval 551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4" name="Oval 551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5" name="Oval 551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03" name="Group 5515"/>
          <p:cNvGrpSpPr/>
          <p:nvPr/>
        </p:nvGrpSpPr>
        <p:grpSpPr>
          <a:xfrm>
            <a:off x="1295400" y="5638800"/>
            <a:ext cx="228600" cy="228600"/>
            <a:chOff x="2971800" y="3733800"/>
            <a:chExt cx="921338" cy="1073114"/>
          </a:xfrm>
        </p:grpSpPr>
        <p:sp>
          <p:nvSpPr>
            <p:cNvPr id="5517" name="Oval 551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8" name="Oval 551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9" name="Oval 551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0" name="Oval 551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1" name="Oval 552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2" name="Oval 552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3" name="Oval 552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4" name="Oval 552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5" name="Oval 552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6" name="Oval 552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7" name="Oval 552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8" name="Oval 552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9" name="Oval 552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0" name="Oval 552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1" name="Oval 553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2" name="Oval 553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3" name="Oval 553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21" name="Group 5533"/>
          <p:cNvGrpSpPr/>
          <p:nvPr/>
        </p:nvGrpSpPr>
        <p:grpSpPr>
          <a:xfrm>
            <a:off x="838200" y="5715000"/>
            <a:ext cx="228600" cy="228600"/>
            <a:chOff x="2971800" y="3733800"/>
            <a:chExt cx="921338" cy="1073114"/>
          </a:xfrm>
        </p:grpSpPr>
        <p:sp>
          <p:nvSpPr>
            <p:cNvPr id="5535" name="Oval 553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6" name="Oval 553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7" name="Oval 553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8" name="Oval 553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9" name="Oval 553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0" name="Oval 553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1" name="Oval 554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2" name="Oval 554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3" name="Oval 554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4" name="Oval 554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5" name="Oval 554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6" name="Oval 554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7" name="Oval 554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8" name="Oval 554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9" name="Oval 554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0" name="Oval 554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1" name="Oval 555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39" name="Group 5551"/>
          <p:cNvGrpSpPr/>
          <p:nvPr/>
        </p:nvGrpSpPr>
        <p:grpSpPr>
          <a:xfrm>
            <a:off x="990600" y="5943600"/>
            <a:ext cx="228600" cy="228600"/>
            <a:chOff x="2971800" y="3733800"/>
            <a:chExt cx="921338" cy="1073114"/>
          </a:xfrm>
        </p:grpSpPr>
        <p:sp>
          <p:nvSpPr>
            <p:cNvPr id="5553" name="Oval 555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4" name="Oval 555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5" name="Oval 555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6" name="Oval 555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7" name="Oval 555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8" name="Oval 555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9" name="Oval 555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0" name="Oval 555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1" name="Oval 556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2" name="Oval 556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3" name="Oval 556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4" name="Oval 556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5" name="Oval 556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6" name="Oval 556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7" name="Oval 556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8" name="Oval 556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9" name="Oval 556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57" name="Group 5569"/>
          <p:cNvGrpSpPr/>
          <p:nvPr/>
        </p:nvGrpSpPr>
        <p:grpSpPr>
          <a:xfrm>
            <a:off x="1219200" y="6324600"/>
            <a:ext cx="228600" cy="228600"/>
            <a:chOff x="2971800" y="3733800"/>
            <a:chExt cx="921338" cy="1073114"/>
          </a:xfrm>
        </p:grpSpPr>
        <p:sp>
          <p:nvSpPr>
            <p:cNvPr id="5571" name="Oval 557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2" name="Oval 557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3" name="Oval 557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4" name="Oval 557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5" name="Oval 557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6" name="Oval 557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7" name="Oval 557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8" name="Oval 557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9" name="Oval 557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0" name="Oval 557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1" name="Oval 558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2" name="Oval 558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3" name="Oval 558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4" name="Oval 558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5" name="Oval 558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6" name="Oval 558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7" name="Oval 558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75" name="Group 5587"/>
          <p:cNvGrpSpPr/>
          <p:nvPr/>
        </p:nvGrpSpPr>
        <p:grpSpPr>
          <a:xfrm>
            <a:off x="1371600" y="6477000"/>
            <a:ext cx="228600" cy="228600"/>
            <a:chOff x="2971800" y="3733800"/>
            <a:chExt cx="921338" cy="1073114"/>
          </a:xfrm>
        </p:grpSpPr>
        <p:sp>
          <p:nvSpPr>
            <p:cNvPr id="5589" name="Oval 558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0" name="Oval 558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1" name="Oval 559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2" name="Oval 559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3" name="Oval 559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4" name="Oval 559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5" name="Oval 559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6" name="Oval 559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7" name="Oval 559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8" name="Oval 559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9" name="Oval 559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0" name="Oval 559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1" name="Oval 560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2" name="Oval 560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3" name="Oval 560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4" name="Oval 560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5" name="Oval 560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93" name="Group 5605"/>
          <p:cNvGrpSpPr/>
          <p:nvPr/>
        </p:nvGrpSpPr>
        <p:grpSpPr>
          <a:xfrm>
            <a:off x="457200" y="152400"/>
            <a:ext cx="228600" cy="228600"/>
            <a:chOff x="2971800" y="3733800"/>
            <a:chExt cx="921338" cy="1073114"/>
          </a:xfrm>
        </p:grpSpPr>
        <p:sp>
          <p:nvSpPr>
            <p:cNvPr id="5607" name="Oval 560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8" name="Oval 560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9" name="Oval 560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0" name="Oval 560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1" name="Oval 561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2" name="Oval 561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3" name="Oval 561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4" name="Oval 561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5" name="Oval 561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6" name="Oval 561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7" name="Oval 561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8" name="Oval 561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9" name="Oval 561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0" name="Oval 561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1" name="Oval 562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2" name="Oval 562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3" name="Oval 562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11" name="Group 5623"/>
          <p:cNvGrpSpPr/>
          <p:nvPr/>
        </p:nvGrpSpPr>
        <p:grpSpPr>
          <a:xfrm>
            <a:off x="609600" y="304800"/>
            <a:ext cx="228600" cy="228600"/>
            <a:chOff x="2971800" y="3733800"/>
            <a:chExt cx="921338" cy="1073114"/>
          </a:xfrm>
        </p:grpSpPr>
        <p:sp>
          <p:nvSpPr>
            <p:cNvPr id="5625" name="Oval 562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6" name="Oval 562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7" name="Oval 562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8" name="Oval 562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9" name="Oval 562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0" name="Oval 562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1" name="Oval 563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2" name="Oval 563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3" name="Oval 563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4" name="Oval 563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5" name="Oval 563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6" name="Oval 563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7" name="Oval 563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8" name="Oval 563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9" name="Oval 563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0" name="Oval 563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1" name="Oval 564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29" name="Group 5641"/>
          <p:cNvGrpSpPr/>
          <p:nvPr/>
        </p:nvGrpSpPr>
        <p:grpSpPr>
          <a:xfrm>
            <a:off x="1066800" y="914400"/>
            <a:ext cx="228600" cy="228600"/>
            <a:chOff x="2971800" y="3733800"/>
            <a:chExt cx="921338" cy="1073114"/>
          </a:xfrm>
        </p:grpSpPr>
        <p:sp>
          <p:nvSpPr>
            <p:cNvPr id="5643" name="Oval 564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4" name="Oval 564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5" name="Oval 564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6" name="Oval 564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7" name="Oval 564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8" name="Oval 564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9" name="Oval 564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0" name="Oval 564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1" name="Oval 565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2" name="Oval 565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3" name="Oval 565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4" name="Oval 565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5" name="Oval 565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6" name="Oval 565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7" name="Oval 565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8" name="Oval 565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9" name="Oval 565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47" name="Group 5659"/>
          <p:cNvGrpSpPr/>
          <p:nvPr/>
        </p:nvGrpSpPr>
        <p:grpSpPr>
          <a:xfrm>
            <a:off x="304800" y="609600"/>
            <a:ext cx="228600" cy="228600"/>
            <a:chOff x="2971800" y="3733800"/>
            <a:chExt cx="921338" cy="1073114"/>
          </a:xfrm>
        </p:grpSpPr>
        <p:sp>
          <p:nvSpPr>
            <p:cNvPr id="5661" name="Oval 566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2" name="Oval 566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3" name="Oval 566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4" name="Oval 566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5" name="Oval 566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6" name="Oval 566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7" name="Oval 566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8" name="Oval 566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9" name="Oval 566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0" name="Oval 566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1" name="Oval 567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2" name="Oval 567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3" name="Oval 567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4" name="Oval 567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5" name="Oval 567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6" name="Oval 567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7" name="Oval 567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65" name="Group 5677"/>
          <p:cNvGrpSpPr/>
          <p:nvPr/>
        </p:nvGrpSpPr>
        <p:grpSpPr>
          <a:xfrm>
            <a:off x="457200" y="838200"/>
            <a:ext cx="228600" cy="228600"/>
            <a:chOff x="2971800" y="3733800"/>
            <a:chExt cx="921338" cy="1073114"/>
          </a:xfrm>
        </p:grpSpPr>
        <p:sp>
          <p:nvSpPr>
            <p:cNvPr id="5679" name="Oval 567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0" name="Oval 567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1" name="Oval 568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2" name="Oval 568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3" name="Oval 568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4" name="Oval 568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5" name="Oval 568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6" name="Oval 568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7" name="Oval 568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8" name="Oval 568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9" name="Oval 568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0" name="Oval 568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1" name="Oval 569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2" name="Oval 569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3" name="Oval 569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4" name="Oval 569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5" name="Oval 569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83" name="Group 5695"/>
          <p:cNvGrpSpPr/>
          <p:nvPr/>
        </p:nvGrpSpPr>
        <p:grpSpPr>
          <a:xfrm>
            <a:off x="685800" y="1219200"/>
            <a:ext cx="228600" cy="228600"/>
            <a:chOff x="2971800" y="3733800"/>
            <a:chExt cx="921338" cy="1073114"/>
          </a:xfrm>
        </p:grpSpPr>
        <p:sp>
          <p:nvSpPr>
            <p:cNvPr id="5697" name="Oval 569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8" name="Oval 569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9" name="Oval 569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0" name="Oval 569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1" name="Oval 570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2" name="Oval 570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3" name="Oval 570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4" name="Oval 570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5" name="Oval 570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6" name="Oval 570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7" name="Oval 570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8" name="Oval 570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9" name="Oval 570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0" name="Oval 570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1" name="Oval 571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2" name="Oval 571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3" name="Oval 571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01" name="Group 5713"/>
          <p:cNvGrpSpPr/>
          <p:nvPr/>
        </p:nvGrpSpPr>
        <p:grpSpPr>
          <a:xfrm>
            <a:off x="838200" y="1371600"/>
            <a:ext cx="228600" cy="228600"/>
            <a:chOff x="2971800" y="3733800"/>
            <a:chExt cx="921338" cy="1073114"/>
          </a:xfrm>
        </p:grpSpPr>
        <p:sp>
          <p:nvSpPr>
            <p:cNvPr id="5715" name="Oval 571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6" name="Oval 571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7" name="Oval 571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8" name="Oval 571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9" name="Oval 571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0" name="Oval 571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1" name="Oval 572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2" name="Oval 572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3" name="Oval 572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4" name="Oval 572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5" name="Oval 572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6" name="Oval 572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7" name="Oval 572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8" name="Oval 572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9" name="Oval 572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0" name="Oval 572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1" name="Oval 573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19" name="Group 5731"/>
          <p:cNvGrpSpPr/>
          <p:nvPr/>
        </p:nvGrpSpPr>
        <p:grpSpPr>
          <a:xfrm>
            <a:off x="3962400" y="304800"/>
            <a:ext cx="228600" cy="228600"/>
            <a:chOff x="2971800" y="3733800"/>
            <a:chExt cx="921338" cy="1073114"/>
          </a:xfrm>
        </p:grpSpPr>
        <p:sp>
          <p:nvSpPr>
            <p:cNvPr id="5733" name="Oval 573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4" name="Oval 573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5" name="Oval 573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6" name="Oval 573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7" name="Oval 573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8" name="Oval 573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9" name="Oval 573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0" name="Oval 573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1" name="Oval 574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2" name="Oval 574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3" name="Oval 574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4" name="Oval 574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5" name="Oval 574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6" name="Oval 574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7" name="Oval 574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8" name="Oval 574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9" name="Oval 574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37" name="Group 5749"/>
          <p:cNvGrpSpPr/>
          <p:nvPr/>
        </p:nvGrpSpPr>
        <p:grpSpPr>
          <a:xfrm>
            <a:off x="3429000" y="228600"/>
            <a:ext cx="228600" cy="228600"/>
            <a:chOff x="2971800" y="3733800"/>
            <a:chExt cx="921338" cy="1073114"/>
          </a:xfrm>
        </p:grpSpPr>
        <p:sp>
          <p:nvSpPr>
            <p:cNvPr id="5751" name="Oval 575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2" name="Oval 575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3" name="Oval 575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4" name="Oval 575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5" name="Oval 575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6" name="Oval 575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7" name="Oval 575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8" name="Oval 575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9" name="Oval 575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0" name="Oval 575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1" name="Oval 576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2" name="Oval 576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3" name="Oval 576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4" name="Oval 576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5" name="Oval 576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6" name="Oval 576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7" name="Oval 576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55" name="Group 5767"/>
          <p:cNvGrpSpPr/>
          <p:nvPr/>
        </p:nvGrpSpPr>
        <p:grpSpPr>
          <a:xfrm>
            <a:off x="3581400" y="457200"/>
            <a:ext cx="228600" cy="228600"/>
            <a:chOff x="2971800" y="3733800"/>
            <a:chExt cx="921338" cy="1073114"/>
          </a:xfrm>
        </p:grpSpPr>
        <p:sp>
          <p:nvSpPr>
            <p:cNvPr id="5769" name="Oval 576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0" name="Oval 576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1" name="Oval 577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2" name="Oval 577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3" name="Oval 577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4" name="Oval 577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5" name="Oval 577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6" name="Oval 577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7" name="Oval 577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8" name="Oval 577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9" name="Oval 577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0" name="Oval 577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1" name="Oval 578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2" name="Oval 578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3" name="Oval 578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4" name="Oval 578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5" name="Oval 578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73" name="Group 5785"/>
          <p:cNvGrpSpPr/>
          <p:nvPr/>
        </p:nvGrpSpPr>
        <p:grpSpPr>
          <a:xfrm>
            <a:off x="2590800" y="1295400"/>
            <a:ext cx="228600" cy="228600"/>
            <a:chOff x="2971800" y="3733800"/>
            <a:chExt cx="921338" cy="1073114"/>
          </a:xfrm>
        </p:grpSpPr>
        <p:sp>
          <p:nvSpPr>
            <p:cNvPr id="5787" name="Oval 578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8" name="Oval 578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9" name="Oval 578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0" name="Oval 578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1" name="Oval 579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2" name="Oval 579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3" name="Oval 579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4" name="Oval 579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5" name="Oval 579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6" name="Oval 579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7" name="Oval 579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8" name="Oval 579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9" name="Oval 579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0" name="Oval 579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1" name="Oval 580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2" name="Oval 580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3" name="Oval 580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91" name="Group 5803"/>
          <p:cNvGrpSpPr/>
          <p:nvPr/>
        </p:nvGrpSpPr>
        <p:grpSpPr>
          <a:xfrm>
            <a:off x="3200400" y="1219200"/>
            <a:ext cx="228600" cy="228600"/>
            <a:chOff x="2971800" y="3733800"/>
            <a:chExt cx="921338" cy="1073114"/>
          </a:xfrm>
        </p:grpSpPr>
        <p:sp>
          <p:nvSpPr>
            <p:cNvPr id="5805" name="Oval 580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6" name="Oval 580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7" name="Oval 580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8" name="Oval 580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9" name="Oval 580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0" name="Oval 580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1" name="Oval 581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2" name="Oval 581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3" name="Oval 581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4" name="Oval 581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5" name="Oval 581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6" name="Oval 581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7" name="Oval 581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8" name="Oval 581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9" name="Oval 581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0" name="Oval 581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1" name="Oval 582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09" name="Group 5821"/>
          <p:cNvGrpSpPr/>
          <p:nvPr/>
        </p:nvGrpSpPr>
        <p:grpSpPr>
          <a:xfrm>
            <a:off x="8001000" y="4876800"/>
            <a:ext cx="228600" cy="228600"/>
            <a:chOff x="2971800" y="3733800"/>
            <a:chExt cx="921338" cy="1073114"/>
          </a:xfrm>
        </p:grpSpPr>
        <p:sp>
          <p:nvSpPr>
            <p:cNvPr id="5823" name="Oval 582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4" name="Oval 582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5" name="Oval 582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6" name="Oval 582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7" name="Oval 582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8" name="Oval 582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9" name="Oval 582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0" name="Oval 582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1" name="Oval 583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2" name="Oval 583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3" name="Oval 583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4" name="Oval 583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5" name="Oval 583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6" name="Oval 583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7" name="Oval 583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8" name="Oval 583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9" name="Oval 583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27" name="Group 5839"/>
          <p:cNvGrpSpPr/>
          <p:nvPr/>
        </p:nvGrpSpPr>
        <p:grpSpPr>
          <a:xfrm>
            <a:off x="8610600" y="4800600"/>
            <a:ext cx="228600" cy="228600"/>
            <a:chOff x="2971800" y="3733800"/>
            <a:chExt cx="921338" cy="1073114"/>
          </a:xfrm>
        </p:grpSpPr>
        <p:sp>
          <p:nvSpPr>
            <p:cNvPr id="5841" name="Oval 584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2" name="Oval 584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3" name="Oval 584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4" name="Oval 584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5" name="Oval 584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6" name="Oval 584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7" name="Oval 584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8" name="Oval 584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9" name="Oval 584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0" name="Oval 584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1" name="Oval 585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2" name="Oval 585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3" name="Oval 585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4" name="Oval 585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5" name="Oval 585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6" name="Oval 585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7" name="Oval 585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45" name="Group 5857"/>
          <p:cNvGrpSpPr/>
          <p:nvPr/>
        </p:nvGrpSpPr>
        <p:grpSpPr>
          <a:xfrm>
            <a:off x="1371600" y="3048000"/>
            <a:ext cx="228600" cy="228600"/>
            <a:chOff x="2971800" y="3733800"/>
            <a:chExt cx="921338" cy="1073114"/>
          </a:xfrm>
        </p:grpSpPr>
        <p:sp>
          <p:nvSpPr>
            <p:cNvPr id="5859" name="Oval 585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0" name="Oval 585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1" name="Oval 586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2" name="Oval 586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3" name="Oval 586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4" name="Oval 586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5" name="Oval 586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6" name="Oval 586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7" name="Oval 586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8" name="Oval 586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9" name="Oval 586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0" name="Oval 586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1" name="Oval 587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2" name="Oval 587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3" name="Oval 587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4" name="Oval 587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5" name="Oval 587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63" name="Group 5875"/>
          <p:cNvGrpSpPr/>
          <p:nvPr/>
        </p:nvGrpSpPr>
        <p:grpSpPr>
          <a:xfrm>
            <a:off x="1981200" y="2971800"/>
            <a:ext cx="228600" cy="228600"/>
            <a:chOff x="2971800" y="3733800"/>
            <a:chExt cx="921338" cy="1073114"/>
          </a:xfrm>
        </p:grpSpPr>
        <p:sp>
          <p:nvSpPr>
            <p:cNvPr id="5877" name="Oval 5876"/>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8" name="Oval 5877"/>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9" name="Oval 5878"/>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0" name="Oval 5879"/>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1" name="Oval 5880"/>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2" name="Oval 5881"/>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3" name="Oval 5882"/>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4" name="Oval 5883"/>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5" name="Oval 5884"/>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6" name="Oval 5885"/>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7" name="Oval 5886"/>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8" name="Oval 5887"/>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9" name="Oval 5888"/>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0" name="Oval 5889"/>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1" name="Oval 5890"/>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2" name="Oval 5891"/>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3" name="Oval 5892"/>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81" name="Group 5893"/>
          <p:cNvGrpSpPr/>
          <p:nvPr/>
        </p:nvGrpSpPr>
        <p:grpSpPr>
          <a:xfrm>
            <a:off x="1828800" y="6248400"/>
            <a:ext cx="228600" cy="228600"/>
            <a:chOff x="2971800" y="3733800"/>
            <a:chExt cx="921338" cy="1073114"/>
          </a:xfrm>
        </p:grpSpPr>
        <p:sp>
          <p:nvSpPr>
            <p:cNvPr id="5895" name="Oval 5894"/>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6" name="Oval 5895"/>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7" name="Oval 5896"/>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8" name="Oval 5897"/>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9" name="Oval 5898"/>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0" name="Oval 5899"/>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1" name="Oval 5900"/>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2" name="Oval 5901"/>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3" name="Oval 5902"/>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4" name="Oval 5903"/>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5" name="Oval 5904"/>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6" name="Oval 5905"/>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7" name="Oval 5906"/>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8" name="Oval 5907"/>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9" name="Oval 5908"/>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0" name="Oval 5909"/>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1" name="Oval 5910"/>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99" name="Group 5911"/>
          <p:cNvGrpSpPr/>
          <p:nvPr/>
        </p:nvGrpSpPr>
        <p:grpSpPr>
          <a:xfrm>
            <a:off x="2438400" y="6172200"/>
            <a:ext cx="228600" cy="228600"/>
            <a:chOff x="2971800" y="3733800"/>
            <a:chExt cx="921338" cy="1073114"/>
          </a:xfrm>
        </p:grpSpPr>
        <p:sp>
          <p:nvSpPr>
            <p:cNvPr id="5913" name="Oval 5912"/>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4" name="Oval 5913"/>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5" name="Oval 5914"/>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6" name="Oval 5915"/>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7" name="Oval 5916"/>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8" name="Oval 5917"/>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9" name="Oval 5918"/>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0" name="Oval 5919"/>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1" name="Oval 5920"/>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2" name="Oval 5921"/>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3" name="Oval 5922"/>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4" name="Oval 5923"/>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5" name="Oval 5924"/>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6" name="Oval 5925"/>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7" name="Oval 5926"/>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8" name="Oval 5927"/>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9" name="Oval 5928"/>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17" name="Group 5929"/>
          <p:cNvGrpSpPr/>
          <p:nvPr/>
        </p:nvGrpSpPr>
        <p:grpSpPr>
          <a:xfrm>
            <a:off x="6019800" y="5334000"/>
            <a:ext cx="228600" cy="228600"/>
            <a:chOff x="2971800" y="3733800"/>
            <a:chExt cx="921338" cy="1073114"/>
          </a:xfrm>
        </p:grpSpPr>
        <p:sp>
          <p:nvSpPr>
            <p:cNvPr id="5931" name="Oval 5930"/>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2" name="Oval 5931"/>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3" name="Oval 5932"/>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4" name="Oval 5933"/>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5" name="Oval 5934"/>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6" name="Oval 5935"/>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7" name="Oval 5936"/>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8" name="Oval 5937"/>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9" name="Oval 5938"/>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0" name="Oval 5939"/>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1" name="Oval 5940"/>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2" name="Oval 5941"/>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3" name="Oval 5942"/>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4" name="Oval 5943"/>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5" name="Oval 5944"/>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6" name="Oval 5945"/>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7" name="Oval 5946"/>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35" name="Group 5947"/>
          <p:cNvGrpSpPr/>
          <p:nvPr/>
        </p:nvGrpSpPr>
        <p:grpSpPr>
          <a:xfrm>
            <a:off x="6172200" y="6019800"/>
            <a:ext cx="228600" cy="228600"/>
            <a:chOff x="2971800" y="3733800"/>
            <a:chExt cx="921338" cy="1073114"/>
          </a:xfrm>
        </p:grpSpPr>
        <p:sp>
          <p:nvSpPr>
            <p:cNvPr id="5949" name="Oval 5948"/>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0" name="Oval 5949"/>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1" name="Oval 5950"/>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2" name="Oval 5951"/>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3" name="Oval 5952"/>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4" name="Oval 5953"/>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5" name="Oval 5954"/>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6" name="Oval 5955"/>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7" name="Oval 5956"/>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8" name="Oval 5957"/>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9" name="Oval 5958"/>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0" name="Oval 5959"/>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1" name="Oval 5960"/>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2" name="Oval 5961"/>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3" name="Oval 5962"/>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4" name="Oval 5963"/>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5" name="Oval 5964"/>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53" name="Group 5965"/>
          <p:cNvGrpSpPr/>
          <p:nvPr/>
        </p:nvGrpSpPr>
        <p:grpSpPr>
          <a:xfrm>
            <a:off x="6400800" y="4419600"/>
            <a:ext cx="387315" cy="387314"/>
            <a:chOff x="984285" y="3575086"/>
            <a:chExt cx="921338" cy="1073114"/>
          </a:xfrm>
        </p:grpSpPr>
        <p:sp>
          <p:nvSpPr>
            <p:cNvPr id="5967" name="Oval 5966"/>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8" name="Oval 5967"/>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9" name="Oval 5968"/>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0" name="Oval 5969"/>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1" name="Oval 5970"/>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2" name="Oval 5971"/>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3" name="Oval 5972"/>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4" name="Oval 5973"/>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5" name="Oval 5974"/>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6" name="Oval 5975"/>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7" name="Oval 5976"/>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8" name="Oval 5977"/>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9" name="Oval 5978"/>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0" name="Oval 5979"/>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1" name="Oval 5980"/>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2" name="Oval 5981"/>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71" name="Group 5982"/>
          <p:cNvGrpSpPr/>
          <p:nvPr/>
        </p:nvGrpSpPr>
        <p:grpSpPr>
          <a:xfrm>
            <a:off x="6413430" y="5041828"/>
            <a:ext cx="387315" cy="387314"/>
            <a:chOff x="984285" y="3575086"/>
            <a:chExt cx="921338" cy="1073114"/>
          </a:xfrm>
        </p:grpSpPr>
        <p:sp>
          <p:nvSpPr>
            <p:cNvPr id="5984" name="Oval 5983"/>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5" name="Oval 5984"/>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6" name="Oval 5985"/>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7" name="Oval 5986"/>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8" name="Oval 5987"/>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9" name="Oval 5988"/>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0" name="Oval 5989"/>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1" name="Oval 5990"/>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2" name="Oval 5991"/>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3" name="Oval 5992"/>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4" name="Oval 5993"/>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5" name="Oval 5994"/>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6" name="Oval 5995"/>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7" name="Oval 5996"/>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8" name="Oval 5997"/>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9" name="Oval 5998"/>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89" name="Group 5999"/>
          <p:cNvGrpSpPr/>
          <p:nvPr/>
        </p:nvGrpSpPr>
        <p:grpSpPr>
          <a:xfrm>
            <a:off x="5638800" y="5638800"/>
            <a:ext cx="387315" cy="387314"/>
            <a:chOff x="984285" y="3575086"/>
            <a:chExt cx="921338" cy="1073114"/>
          </a:xfrm>
        </p:grpSpPr>
        <p:sp>
          <p:nvSpPr>
            <p:cNvPr id="6001" name="Oval 6000"/>
            <p:cNvSpPr/>
            <p:nvPr/>
          </p:nvSpPr>
          <p:spPr>
            <a:xfrm>
              <a:off x="1371600" y="35814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2" name="Oval 6001"/>
            <p:cNvSpPr/>
            <p:nvPr/>
          </p:nvSpPr>
          <p:spPr>
            <a:xfrm rot="1320000">
              <a:off x="1468733" y="35762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3" name="Oval 6002"/>
            <p:cNvSpPr/>
            <p:nvPr/>
          </p:nvSpPr>
          <p:spPr>
            <a:xfrm rot="4020000">
              <a:off x="1593886" y="37587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4" name="Oval 6003"/>
            <p:cNvSpPr/>
            <p:nvPr/>
          </p:nvSpPr>
          <p:spPr>
            <a:xfrm rot="2700000">
              <a:off x="15490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5" name="Oval 6004"/>
            <p:cNvSpPr/>
            <p:nvPr/>
          </p:nvSpPr>
          <p:spPr>
            <a:xfrm rot="5340000">
              <a:off x="1600823"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6" name="Oval 6005"/>
            <p:cNvSpPr/>
            <p:nvPr/>
          </p:nvSpPr>
          <p:spPr>
            <a:xfrm rot="6720000">
              <a:off x="1595052" y="39833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7" name="Oval 6006"/>
            <p:cNvSpPr/>
            <p:nvPr/>
          </p:nvSpPr>
          <p:spPr>
            <a:xfrm rot="8100000">
              <a:off x="1549026" y="4063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8" name="Oval 6007"/>
            <p:cNvSpPr/>
            <p:nvPr/>
          </p:nvSpPr>
          <p:spPr>
            <a:xfrm>
              <a:off x="1371600" y="4114800"/>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9" name="Oval 6008"/>
            <p:cNvSpPr/>
            <p:nvPr/>
          </p:nvSpPr>
          <p:spPr>
            <a:xfrm rot="9420000">
              <a:off x="1472780" y="4108485"/>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0" name="Oval 6009"/>
            <p:cNvSpPr/>
            <p:nvPr/>
          </p:nvSpPr>
          <p:spPr>
            <a:xfrm rot="1320000">
              <a:off x="1316333" y="403345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1" name="Oval 6010"/>
            <p:cNvSpPr/>
            <p:nvPr/>
          </p:nvSpPr>
          <p:spPr>
            <a:xfrm rot="4020000">
              <a:off x="1212885" y="398737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2" name="Oval 6011"/>
            <p:cNvSpPr/>
            <p:nvPr/>
          </p:nvSpPr>
          <p:spPr>
            <a:xfrm rot="2700000">
              <a:off x="1244227" y="4063627"/>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3" name="Oval 6012"/>
            <p:cNvSpPr/>
            <p:nvPr/>
          </p:nvSpPr>
          <p:spPr>
            <a:xfrm rot="5340000">
              <a:off x="1219825" y="3890849"/>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4" name="Oval 6013"/>
            <p:cNvSpPr/>
            <p:nvPr/>
          </p:nvSpPr>
          <p:spPr>
            <a:xfrm rot="6720000">
              <a:off x="1214052" y="3754733"/>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5" name="Oval 6014"/>
            <p:cNvSpPr/>
            <p:nvPr/>
          </p:nvSpPr>
          <p:spPr>
            <a:xfrm rot="8100000">
              <a:off x="1244226" y="368262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6" name="Oval 6015"/>
            <p:cNvSpPr/>
            <p:nvPr/>
          </p:nvSpPr>
          <p:spPr>
            <a:xfrm rot="9420000">
              <a:off x="1320378" y="3575086"/>
              <a:ext cx="76200" cy="533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07" name="Group 6016"/>
          <p:cNvGrpSpPr/>
          <p:nvPr/>
        </p:nvGrpSpPr>
        <p:grpSpPr>
          <a:xfrm>
            <a:off x="990600" y="4114800"/>
            <a:ext cx="228600" cy="228600"/>
            <a:chOff x="2971800" y="3733800"/>
            <a:chExt cx="921338" cy="1073114"/>
          </a:xfrm>
        </p:grpSpPr>
        <p:sp>
          <p:nvSpPr>
            <p:cNvPr id="6018" name="Oval 601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9" name="Oval 601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0" name="Oval 601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1" name="Oval 602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2" name="Oval 602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3" name="Oval 602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4" name="Oval 602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5" name="Oval 602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6" name="Oval 602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7" name="Oval 602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8" name="Oval 602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9" name="Oval 602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0" name="Oval 602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1" name="Oval 603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2" name="Oval 603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3" name="Oval 603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4" name="Oval 603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25" name="Group 6034"/>
          <p:cNvGrpSpPr/>
          <p:nvPr/>
        </p:nvGrpSpPr>
        <p:grpSpPr>
          <a:xfrm>
            <a:off x="1371600" y="4191000"/>
            <a:ext cx="228600" cy="228600"/>
            <a:chOff x="2971800" y="3733800"/>
            <a:chExt cx="921338" cy="1073114"/>
          </a:xfrm>
        </p:grpSpPr>
        <p:sp>
          <p:nvSpPr>
            <p:cNvPr id="6036" name="Oval 603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7" name="Oval 603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8" name="Oval 603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9" name="Oval 603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0" name="Oval 603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1" name="Oval 604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2" name="Oval 604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3" name="Oval 604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4" name="Oval 604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5" name="Oval 604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6" name="Oval 604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7" name="Oval 604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8" name="Oval 604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9" name="Oval 604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0" name="Oval 604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1" name="Oval 605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2" name="Oval 605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43" name="Group 6052"/>
          <p:cNvGrpSpPr/>
          <p:nvPr/>
        </p:nvGrpSpPr>
        <p:grpSpPr>
          <a:xfrm>
            <a:off x="1295400" y="3810000"/>
            <a:ext cx="228600" cy="228600"/>
            <a:chOff x="2971800" y="3733800"/>
            <a:chExt cx="921338" cy="1073114"/>
          </a:xfrm>
        </p:grpSpPr>
        <p:sp>
          <p:nvSpPr>
            <p:cNvPr id="6054" name="Oval 605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5" name="Oval 605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6" name="Oval 605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7" name="Oval 605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8" name="Oval 605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9" name="Oval 605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0" name="Oval 605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1" name="Oval 606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2" name="Oval 606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3" name="Oval 606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4" name="Oval 606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5" name="Oval 606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6" name="Oval 606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7" name="Oval 606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8" name="Oval 606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9" name="Oval 606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0" name="Oval 606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61" name="Group 6070"/>
          <p:cNvGrpSpPr/>
          <p:nvPr/>
        </p:nvGrpSpPr>
        <p:grpSpPr>
          <a:xfrm>
            <a:off x="1447800" y="3962400"/>
            <a:ext cx="228600" cy="228600"/>
            <a:chOff x="2971800" y="3733800"/>
            <a:chExt cx="921338" cy="1073114"/>
          </a:xfrm>
        </p:grpSpPr>
        <p:sp>
          <p:nvSpPr>
            <p:cNvPr id="6072" name="Oval 607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3" name="Oval 607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4" name="Oval 607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5" name="Oval 607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6" name="Oval 607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7" name="Oval 607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8" name="Oval 607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9" name="Oval 607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0" name="Oval 607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1" name="Oval 608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2" name="Oval 608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3" name="Oval 608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4" name="Oval 608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5" name="Oval 608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6" name="Oval 608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7" name="Oval 608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8" name="Oval 608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79" name="Group 6088"/>
          <p:cNvGrpSpPr/>
          <p:nvPr/>
        </p:nvGrpSpPr>
        <p:grpSpPr>
          <a:xfrm>
            <a:off x="1600200" y="4191000"/>
            <a:ext cx="228600" cy="228600"/>
            <a:chOff x="2971800" y="3733800"/>
            <a:chExt cx="921338" cy="1073114"/>
          </a:xfrm>
        </p:grpSpPr>
        <p:sp>
          <p:nvSpPr>
            <p:cNvPr id="6090" name="Oval 608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1" name="Oval 609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2" name="Oval 609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3" name="Oval 609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4" name="Oval 609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5" name="Oval 609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6" name="Oval 609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7" name="Oval 609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8" name="Oval 609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9" name="Oval 609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0" name="Oval 609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1" name="Oval 610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2" name="Oval 610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3" name="Oval 610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4" name="Oval 610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5" name="Oval 610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6" name="Oval 610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97" name="Group 6106"/>
          <p:cNvGrpSpPr/>
          <p:nvPr/>
        </p:nvGrpSpPr>
        <p:grpSpPr>
          <a:xfrm>
            <a:off x="1524000" y="3733800"/>
            <a:ext cx="228600" cy="228600"/>
            <a:chOff x="2971800" y="3733800"/>
            <a:chExt cx="921338" cy="1073114"/>
          </a:xfrm>
        </p:grpSpPr>
        <p:sp>
          <p:nvSpPr>
            <p:cNvPr id="6108" name="Oval 610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9" name="Oval 610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0" name="Oval 610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1" name="Oval 611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2" name="Oval 611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3" name="Oval 611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4" name="Oval 611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5" name="Oval 611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6" name="Oval 611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7" name="Oval 611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8" name="Oval 611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9" name="Oval 611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0" name="Oval 611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1" name="Oval 612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2" name="Oval 612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3" name="Oval 612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4" name="Oval 612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15" name="Group 6124"/>
          <p:cNvGrpSpPr/>
          <p:nvPr/>
        </p:nvGrpSpPr>
        <p:grpSpPr>
          <a:xfrm>
            <a:off x="2819400" y="2438400"/>
            <a:ext cx="228600" cy="228600"/>
            <a:chOff x="2971800" y="3733800"/>
            <a:chExt cx="921338" cy="1073114"/>
          </a:xfrm>
        </p:grpSpPr>
        <p:sp>
          <p:nvSpPr>
            <p:cNvPr id="6126" name="Oval 612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7" name="Oval 612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8" name="Oval 612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9" name="Oval 612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0" name="Oval 612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1" name="Oval 613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2" name="Oval 613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3" name="Oval 613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4" name="Oval 613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5" name="Oval 613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6" name="Oval 613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7" name="Oval 613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8" name="Oval 613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9" name="Oval 613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0" name="Oval 613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1" name="Oval 614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2" name="Oval 614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33" name="Group 6142"/>
          <p:cNvGrpSpPr/>
          <p:nvPr/>
        </p:nvGrpSpPr>
        <p:grpSpPr>
          <a:xfrm>
            <a:off x="3200400" y="2514600"/>
            <a:ext cx="228600" cy="228600"/>
            <a:chOff x="2971800" y="3733800"/>
            <a:chExt cx="921338" cy="1073114"/>
          </a:xfrm>
        </p:grpSpPr>
        <p:sp>
          <p:nvSpPr>
            <p:cNvPr id="6144" name="Oval 6143"/>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5" name="Oval 6144"/>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6" name="Oval 6145"/>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7" name="Oval 6146"/>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8" name="Oval 6147"/>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9" name="Oval 6148"/>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0" name="Oval 6149"/>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1" name="Oval 6150"/>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2" name="Oval 6151"/>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3" name="Oval 6152"/>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4" name="Oval 6153"/>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5" name="Oval 6154"/>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6" name="Oval 6155"/>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7" name="Oval 6156"/>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8" name="Oval 6157"/>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9" name="Oval 6158"/>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0" name="Oval 6159"/>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51" name="Group 6160"/>
          <p:cNvGrpSpPr/>
          <p:nvPr/>
        </p:nvGrpSpPr>
        <p:grpSpPr>
          <a:xfrm>
            <a:off x="3124200" y="2133600"/>
            <a:ext cx="228600" cy="228600"/>
            <a:chOff x="2971800" y="3733800"/>
            <a:chExt cx="921338" cy="1073114"/>
          </a:xfrm>
        </p:grpSpPr>
        <p:sp>
          <p:nvSpPr>
            <p:cNvPr id="6162" name="Oval 6161"/>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3" name="Oval 6162"/>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4" name="Oval 6163"/>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5" name="Oval 6164"/>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6" name="Oval 6165"/>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7" name="Oval 6166"/>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8" name="Oval 6167"/>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9" name="Oval 6168"/>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0" name="Oval 6169"/>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1" name="Oval 6170"/>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2" name="Oval 6171"/>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3" name="Oval 6172"/>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4" name="Oval 6173"/>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5" name="Oval 6174"/>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6" name="Oval 6175"/>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7" name="Oval 6176"/>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8" name="Oval 6177"/>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69" name="Group 6178"/>
          <p:cNvGrpSpPr/>
          <p:nvPr/>
        </p:nvGrpSpPr>
        <p:grpSpPr>
          <a:xfrm>
            <a:off x="3276600" y="2286000"/>
            <a:ext cx="228600" cy="228600"/>
            <a:chOff x="2971800" y="3733800"/>
            <a:chExt cx="921338" cy="1073114"/>
          </a:xfrm>
        </p:grpSpPr>
        <p:sp>
          <p:nvSpPr>
            <p:cNvPr id="6180" name="Oval 6179"/>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1" name="Oval 6180"/>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2" name="Oval 6181"/>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3" name="Oval 6182"/>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4" name="Oval 6183"/>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5" name="Oval 6184"/>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6" name="Oval 6185"/>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7" name="Oval 6186"/>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8" name="Oval 6187"/>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9" name="Oval 6188"/>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0" name="Oval 6189"/>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1" name="Oval 6190"/>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2" name="Oval 6191"/>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3" name="Oval 6192"/>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4" name="Oval 6193"/>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5" name="Oval 6194"/>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6" name="Oval 6195"/>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87" name="Group 6196"/>
          <p:cNvGrpSpPr/>
          <p:nvPr/>
        </p:nvGrpSpPr>
        <p:grpSpPr>
          <a:xfrm>
            <a:off x="3429000" y="2514600"/>
            <a:ext cx="228600" cy="228600"/>
            <a:chOff x="2971800" y="3733800"/>
            <a:chExt cx="921338" cy="1073114"/>
          </a:xfrm>
        </p:grpSpPr>
        <p:sp>
          <p:nvSpPr>
            <p:cNvPr id="6198" name="Oval 6197"/>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9" name="Oval 6198"/>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0" name="Oval 6199"/>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1" name="Oval 6200"/>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2" name="Oval 6201"/>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3" name="Oval 6202"/>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4" name="Oval 6203"/>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5" name="Oval 6204"/>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6" name="Oval 6205"/>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7" name="Oval 6206"/>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8" name="Oval 6207"/>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9" name="Oval 6208"/>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0" name="Oval 6209"/>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1" name="Oval 6210"/>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2" name="Oval 6211"/>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3" name="Oval 6212"/>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4" name="Oval 6213"/>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05" name="Group 6214"/>
          <p:cNvGrpSpPr/>
          <p:nvPr/>
        </p:nvGrpSpPr>
        <p:grpSpPr>
          <a:xfrm>
            <a:off x="3352800" y="2057400"/>
            <a:ext cx="228600" cy="228600"/>
            <a:chOff x="2971800" y="3733800"/>
            <a:chExt cx="921338" cy="1073114"/>
          </a:xfrm>
        </p:grpSpPr>
        <p:sp>
          <p:nvSpPr>
            <p:cNvPr id="6216" name="Oval 6215"/>
            <p:cNvSpPr/>
            <p:nvPr/>
          </p:nvSpPr>
          <p:spPr>
            <a:xfrm>
              <a:off x="3359115" y="37401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7" name="Oval 6216"/>
            <p:cNvSpPr/>
            <p:nvPr/>
          </p:nvSpPr>
          <p:spPr>
            <a:xfrm rot="1320000">
              <a:off x="3456248" y="37349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8" name="Oval 6217"/>
            <p:cNvSpPr/>
            <p:nvPr/>
          </p:nvSpPr>
          <p:spPr>
            <a:xfrm rot="4020000">
              <a:off x="3581401" y="39174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9" name="Oval 6218"/>
            <p:cNvSpPr/>
            <p:nvPr/>
          </p:nvSpPr>
          <p:spPr>
            <a:xfrm rot="2700000">
              <a:off x="35365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0" name="Oval 6219"/>
            <p:cNvSpPr/>
            <p:nvPr/>
          </p:nvSpPr>
          <p:spPr>
            <a:xfrm rot="5340000">
              <a:off x="3588338"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1" name="Oval 6220"/>
            <p:cNvSpPr/>
            <p:nvPr/>
          </p:nvSpPr>
          <p:spPr>
            <a:xfrm rot="6720000">
              <a:off x="3582567" y="41420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2" name="Oval 6221"/>
            <p:cNvSpPr/>
            <p:nvPr/>
          </p:nvSpPr>
          <p:spPr>
            <a:xfrm rot="8100000">
              <a:off x="3536541" y="4222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3" name="Oval 6222"/>
            <p:cNvSpPr/>
            <p:nvPr/>
          </p:nvSpPr>
          <p:spPr>
            <a:xfrm>
              <a:off x="3359115" y="4273514"/>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4" name="Oval 6223"/>
            <p:cNvSpPr/>
            <p:nvPr/>
          </p:nvSpPr>
          <p:spPr>
            <a:xfrm rot="9420000">
              <a:off x="3460295" y="4267199"/>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5" name="Oval 6224"/>
            <p:cNvSpPr/>
            <p:nvPr/>
          </p:nvSpPr>
          <p:spPr>
            <a:xfrm rot="1320000">
              <a:off x="3303848" y="419216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6" name="Oval 6225"/>
            <p:cNvSpPr/>
            <p:nvPr/>
          </p:nvSpPr>
          <p:spPr>
            <a:xfrm rot="4020000">
              <a:off x="3200400" y="414609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7" name="Oval 6226"/>
            <p:cNvSpPr/>
            <p:nvPr/>
          </p:nvSpPr>
          <p:spPr>
            <a:xfrm rot="2700000">
              <a:off x="3231742" y="4222341"/>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8" name="Oval 6227"/>
            <p:cNvSpPr/>
            <p:nvPr/>
          </p:nvSpPr>
          <p:spPr>
            <a:xfrm rot="5340000">
              <a:off x="3207340" y="4049563"/>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9" name="Oval 6228"/>
            <p:cNvSpPr/>
            <p:nvPr/>
          </p:nvSpPr>
          <p:spPr>
            <a:xfrm rot="6720000">
              <a:off x="3201567" y="3913447"/>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0" name="Oval 6229"/>
            <p:cNvSpPr/>
            <p:nvPr/>
          </p:nvSpPr>
          <p:spPr>
            <a:xfrm rot="8100000">
              <a:off x="3231741" y="384134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1" name="Oval 6230"/>
            <p:cNvSpPr/>
            <p:nvPr/>
          </p:nvSpPr>
          <p:spPr>
            <a:xfrm rot="9420000">
              <a:off x="3307893" y="3733800"/>
              <a:ext cx="762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2" name="Oval 6231"/>
            <p:cNvSpPr/>
            <p:nvPr/>
          </p:nvSpPr>
          <p:spPr>
            <a:xfrm>
              <a:off x="3276600" y="41148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6242" name="Table 6241"/>
          <p:cNvGraphicFramePr>
            <a:graphicFrameLocks noGrp="1"/>
          </p:cNvGraphicFramePr>
          <p:nvPr/>
        </p:nvGraphicFramePr>
        <p:xfrm>
          <a:off x="533400" y="609600"/>
          <a:ext cx="5562600" cy="5638800"/>
        </p:xfrm>
        <a:graphic>
          <a:graphicData uri="http://schemas.openxmlformats.org/drawingml/2006/table">
            <a:tbl>
              <a:tblPr firstRow="1" bandRow="1">
                <a:tableStyleId>{5940675A-B579-460E-94D1-54222C63F5DA}</a:tableStyleId>
              </a:tblPr>
              <a:tblGrid>
                <a:gridCol w="927100"/>
                <a:gridCol w="927100"/>
                <a:gridCol w="927100"/>
                <a:gridCol w="927100"/>
                <a:gridCol w="927100"/>
                <a:gridCol w="927100"/>
              </a:tblGrid>
              <a:tr h="93980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3980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243" name="TextBox 6242"/>
          <p:cNvSpPr txBox="1"/>
          <p:nvPr/>
        </p:nvSpPr>
        <p:spPr>
          <a:xfrm>
            <a:off x="0" y="685800"/>
            <a:ext cx="454086" cy="5509200"/>
          </a:xfrm>
          <a:prstGeom prst="rect">
            <a:avLst/>
          </a:prstGeom>
          <a:noFill/>
        </p:spPr>
        <p:txBody>
          <a:bodyPr wrap="square" rtlCol="0">
            <a:spAutoFit/>
          </a:bodyPr>
          <a:lstStyle/>
          <a:p>
            <a:r>
              <a:rPr lang="en-GB" sz="3200" dirty="0" smtClean="0"/>
              <a:t>6</a:t>
            </a:r>
          </a:p>
          <a:p>
            <a:endParaRPr lang="en-GB" sz="3200" dirty="0" smtClean="0"/>
          </a:p>
          <a:p>
            <a:r>
              <a:rPr lang="en-GB" sz="3200" dirty="0" smtClean="0"/>
              <a:t>5</a:t>
            </a:r>
          </a:p>
          <a:p>
            <a:endParaRPr lang="en-GB" sz="3200" dirty="0" smtClean="0"/>
          </a:p>
          <a:p>
            <a:r>
              <a:rPr lang="en-GB" sz="3200" dirty="0" smtClean="0"/>
              <a:t>4</a:t>
            </a:r>
          </a:p>
          <a:p>
            <a:endParaRPr lang="en-GB" sz="3200" dirty="0" smtClean="0"/>
          </a:p>
          <a:p>
            <a:r>
              <a:rPr lang="en-GB" sz="3200" dirty="0" smtClean="0"/>
              <a:t>3</a:t>
            </a:r>
          </a:p>
          <a:p>
            <a:endParaRPr lang="en-GB" sz="3200" dirty="0" smtClean="0"/>
          </a:p>
          <a:p>
            <a:r>
              <a:rPr lang="en-GB" sz="3200" dirty="0" smtClean="0"/>
              <a:t>2</a:t>
            </a:r>
          </a:p>
          <a:p>
            <a:endParaRPr lang="en-GB" sz="3200" dirty="0" smtClean="0"/>
          </a:p>
          <a:p>
            <a:r>
              <a:rPr lang="en-GB" sz="3200" dirty="0" smtClean="0"/>
              <a:t>1</a:t>
            </a:r>
            <a:endParaRPr lang="en-GB" sz="3200" dirty="0"/>
          </a:p>
        </p:txBody>
      </p:sp>
      <p:sp>
        <p:nvSpPr>
          <p:cNvPr id="6245" name="TextBox 6244"/>
          <p:cNvSpPr txBox="1"/>
          <p:nvPr/>
        </p:nvSpPr>
        <p:spPr>
          <a:xfrm>
            <a:off x="838200" y="6273225"/>
            <a:ext cx="5153975" cy="584775"/>
          </a:xfrm>
          <a:prstGeom prst="rect">
            <a:avLst/>
          </a:prstGeom>
          <a:noFill/>
        </p:spPr>
        <p:txBody>
          <a:bodyPr wrap="none" rtlCol="0">
            <a:spAutoFit/>
          </a:bodyPr>
          <a:lstStyle/>
          <a:p>
            <a:r>
              <a:rPr lang="en-GB" sz="3200" dirty="0" smtClean="0"/>
              <a:t>1        2        3       4        5       6</a:t>
            </a:r>
            <a:endParaRPr lang="en-GB" sz="3200" dirty="0"/>
          </a:p>
        </p:txBody>
      </p:sp>
      <p:graphicFrame>
        <p:nvGraphicFramePr>
          <p:cNvPr id="6246" name="Table 6245"/>
          <p:cNvGraphicFramePr>
            <a:graphicFrameLocks noGrp="1"/>
          </p:cNvGraphicFramePr>
          <p:nvPr/>
        </p:nvGraphicFramePr>
        <p:xfrm>
          <a:off x="6324600" y="533400"/>
          <a:ext cx="2438400" cy="2966720"/>
        </p:xfrm>
        <a:graphic>
          <a:graphicData uri="http://schemas.openxmlformats.org/drawingml/2006/table">
            <a:tbl>
              <a:tblPr firstRow="1" bandRow="1">
                <a:tableStyleId>{F5AB1C69-6EDB-4FF4-983F-18BD219EF322}</a:tableStyleId>
              </a:tblPr>
              <a:tblGrid>
                <a:gridCol w="1219200"/>
                <a:gridCol w="1219200"/>
              </a:tblGrid>
              <a:tr h="370840">
                <a:tc gridSpan="2">
                  <a:txBody>
                    <a:bodyPr/>
                    <a:lstStyle/>
                    <a:p>
                      <a:r>
                        <a:rPr lang="en-GB" dirty="0" smtClean="0"/>
                        <a:t>Random coordinates</a:t>
                      </a:r>
                      <a:endParaRPr lang="en-GB" dirty="0"/>
                    </a:p>
                  </a:txBody>
                  <a:tcPr/>
                </a:tc>
                <a:tc hMerge="1">
                  <a:txBody>
                    <a:bodyPr/>
                    <a:lstStyle/>
                    <a:p>
                      <a:endParaRPr lang="en-GB" dirty="0"/>
                    </a:p>
                  </a:txBody>
                  <a:tcPr/>
                </a:tc>
              </a:tr>
              <a:tr h="370840">
                <a:tc>
                  <a:txBody>
                    <a:bodyPr/>
                    <a:lstStyle/>
                    <a:p>
                      <a:r>
                        <a:rPr lang="en-GB" dirty="0" smtClean="0"/>
                        <a:t>x</a:t>
                      </a:r>
                      <a:endParaRPr lang="en-GB" dirty="0"/>
                    </a:p>
                  </a:txBody>
                  <a:tcPr>
                    <a:solidFill>
                      <a:schemeClr val="accent3">
                        <a:lumMod val="60000"/>
                        <a:lumOff val="40000"/>
                      </a:schemeClr>
                    </a:solidFill>
                  </a:tcPr>
                </a:tc>
                <a:tc>
                  <a:txBody>
                    <a:bodyPr/>
                    <a:lstStyle/>
                    <a:p>
                      <a:r>
                        <a:rPr lang="en-GB" dirty="0" smtClean="0"/>
                        <a:t>y</a:t>
                      </a:r>
                      <a:endParaRPr lang="en-GB" dirty="0"/>
                    </a:p>
                  </a:txBody>
                  <a:tcPr>
                    <a:solidFill>
                      <a:schemeClr val="accent3">
                        <a:lumMod val="60000"/>
                        <a:lumOff val="40000"/>
                      </a:schemeClr>
                    </a:solidFill>
                  </a:tcPr>
                </a:tc>
              </a:tr>
              <a:tr h="370840">
                <a:tc>
                  <a:txBody>
                    <a:bodyPr/>
                    <a:lstStyle/>
                    <a:p>
                      <a:r>
                        <a:rPr lang="en-GB" dirty="0" smtClean="0"/>
                        <a:t>5</a:t>
                      </a:r>
                      <a:endParaRPr lang="en-GB" dirty="0"/>
                    </a:p>
                  </a:txBody>
                  <a:tcPr/>
                </a:tc>
                <a:tc>
                  <a:txBody>
                    <a:bodyPr/>
                    <a:lstStyle/>
                    <a:p>
                      <a:r>
                        <a:rPr lang="en-GB" dirty="0" smtClean="0"/>
                        <a:t>1</a:t>
                      </a:r>
                      <a:endParaRPr lang="en-GB" dirty="0"/>
                    </a:p>
                  </a:txBody>
                  <a:tcPr/>
                </a:tc>
              </a:tr>
              <a:tr h="370840">
                <a:tc>
                  <a:txBody>
                    <a:bodyPr/>
                    <a:lstStyle/>
                    <a:p>
                      <a:r>
                        <a:rPr lang="en-GB" dirty="0" smtClean="0"/>
                        <a:t>2</a:t>
                      </a:r>
                      <a:endParaRPr lang="en-GB" dirty="0"/>
                    </a:p>
                  </a:txBody>
                  <a:tcPr/>
                </a:tc>
                <a:tc>
                  <a:txBody>
                    <a:bodyPr/>
                    <a:lstStyle/>
                    <a:p>
                      <a:r>
                        <a:rPr lang="en-GB" dirty="0" smtClean="0"/>
                        <a:t>6</a:t>
                      </a:r>
                      <a:endParaRPr lang="en-GB" dirty="0"/>
                    </a:p>
                  </a:txBody>
                  <a:tcPr/>
                </a:tc>
              </a:tr>
              <a:tr h="370840">
                <a:tc>
                  <a:txBody>
                    <a:bodyPr/>
                    <a:lstStyle/>
                    <a:p>
                      <a:r>
                        <a:rPr lang="en-GB" dirty="0" smtClean="0"/>
                        <a:t>3</a:t>
                      </a:r>
                      <a:endParaRPr lang="en-GB" dirty="0"/>
                    </a:p>
                  </a:txBody>
                  <a:tcPr/>
                </a:tc>
                <a:tc>
                  <a:txBody>
                    <a:bodyPr/>
                    <a:lstStyle/>
                    <a:p>
                      <a:r>
                        <a:rPr lang="en-GB" dirty="0" smtClean="0"/>
                        <a:t>3</a:t>
                      </a:r>
                      <a:endParaRPr lang="en-GB" dirty="0"/>
                    </a:p>
                  </a:txBody>
                  <a:tcPr/>
                </a:tc>
              </a:tr>
              <a:tr h="370840">
                <a:tc>
                  <a:txBody>
                    <a:bodyPr/>
                    <a:lstStyle/>
                    <a:p>
                      <a:r>
                        <a:rPr lang="en-GB" dirty="0" smtClean="0"/>
                        <a:t>3</a:t>
                      </a:r>
                      <a:endParaRPr lang="en-GB" dirty="0"/>
                    </a:p>
                  </a:txBody>
                  <a:tcPr/>
                </a:tc>
                <a:tc>
                  <a:txBody>
                    <a:bodyPr/>
                    <a:lstStyle/>
                    <a:p>
                      <a:r>
                        <a:rPr lang="en-GB" dirty="0" smtClean="0"/>
                        <a:t>5</a:t>
                      </a:r>
                      <a:endParaRPr lang="en-GB" dirty="0"/>
                    </a:p>
                  </a:txBody>
                  <a:tcPr/>
                </a:tc>
              </a:tr>
              <a:tr h="370840">
                <a:tc>
                  <a:txBody>
                    <a:bodyPr/>
                    <a:lstStyle/>
                    <a:p>
                      <a:r>
                        <a:rPr lang="en-GB" dirty="0" smtClean="0"/>
                        <a:t>4</a:t>
                      </a:r>
                      <a:endParaRPr lang="en-GB" dirty="0"/>
                    </a:p>
                  </a:txBody>
                  <a:tcPr/>
                </a:tc>
                <a:tc>
                  <a:txBody>
                    <a:bodyPr/>
                    <a:lstStyle/>
                    <a:p>
                      <a:r>
                        <a:rPr lang="en-GB" dirty="0" smtClean="0"/>
                        <a:t>3</a:t>
                      </a:r>
                      <a:endParaRPr lang="en-GB" dirty="0"/>
                    </a:p>
                  </a:txBody>
                  <a:tcPr/>
                </a:tc>
              </a:tr>
              <a:tr h="370840">
                <a:tc>
                  <a:txBody>
                    <a:bodyPr/>
                    <a:lstStyle/>
                    <a:p>
                      <a:r>
                        <a:rPr lang="en-GB" dirty="0" smtClean="0"/>
                        <a:t>6</a:t>
                      </a:r>
                      <a:endParaRPr lang="en-GB" dirty="0"/>
                    </a:p>
                  </a:txBody>
                  <a:tcPr/>
                </a:tc>
                <a:tc>
                  <a:txBody>
                    <a:bodyPr/>
                    <a:lstStyle/>
                    <a:p>
                      <a:r>
                        <a:rPr lang="en-GB" dirty="0" smtClean="0"/>
                        <a:t>1</a:t>
                      </a:r>
                      <a:endParaRPr lang="en-GB" dirty="0"/>
                    </a:p>
                  </a:txBody>
                  <a:tcPr/>
                </a:tc>
              </a:tr>
            </a:tbl>
          </a:graphicData>
        </a:graphic>
      </p:graphicFrame>
      <p:sp>
        <p:nvSpPr>
          <p:cNvPr id="6247" name="TextBox 6246"/>
          <p:cNvSpPr txBox="1"/>
          <p:nvPr/>
        </p:nvSpPr>
        <p:spPr>
          <a:xfrm>
            <a:off x="6172200" y="3733800"/>
            <a:ext cx="2971800" cy="2246769"/>
          </a:xfrm>
          <a:prstGeom prst="rect">
            <a:avLst/>
          </a:prstGeom>
          <a:noFill/>
        </p:spPr>
        <p:txBody>
          <a:bodyPr wrap="square" rtlCol="0">
            <a:spAutoFit/>
          </a:bodyPr>
          <a:lstStyle/>
          <a:p>
            <a:r>
              <a:rPr lang="en-GB" sz="2000" b="1" dirty="0" smtClean="0"/>
              <a:t>The </a:t>
            </a:r>
            <a:r>
              <a:rPr lang="en-GB" sz="2000" b="1" dirty="0" err="1" smtClean="0"/>
              <a:t>quadrats</a:t>
            </a:r>
            <a:r>
              <a:rPr lang="en-GB" sz="2000" b="1" dirty="0" smtClean="0"/>
              <a:t> are placed at the nearest corner to 1,1 on the grid as shown.</a:t>
            </a:r>
          </a:p>
          <a:p>
            <a:r>
              <a:rPr lang="en-GB" sz="2000" b="1" dirty="0" smtClean="0"/>
              <a:t>This may not be the best distribution but it is how it worked out when using a die.</a:t>
            </a:r>
            <a:endParaRPr lang="en-GB" sz="2000" b="1" dirty="0"/>
          </a:p>
        </p:txBody>
      </p:sp>
      <p:sp>
        <p:nvSpPr>
          <p:cNvPr id="6272" name="Rectangle 6271"/>
          <p:cNvSpPr/>
          <p:nvPr/>
        </p:nvSpPr>
        <p:spPr>
          <a:xfrm>
            <a:off x="5181600" y="5791200"/>
            <a:ext cx="457200" cy="457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3" name="Rectangle 6272"/>
          <p:cNvSpPr/>
          <p:nvPr/>
        </p:nvSpPr>
        <p:spPr>
          <a:xfrm>
            <a:off x="3352800" y="3886200"/>
            <a:ext cx="457200" cy="457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4" name="Rectangle 6273"/>
          <p:cNvSpPr/>
          <p:nvPr/>
        </p:nvSpPr>
        <p:spPr>
          <a:xfrm>
            <a:off x="2438400" y="2057400"/>
            <a:ext cx="457200" cy="457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5" name="Rectangle 6274"/>
          <p:cNvSpPr/>
          <p:nvPr/>
        </p:nvSpPr>
        <p:spPr>
          <a:xfrm>
            <a:off x="2438400" y="3886200"/>
            <a:ext cx="457200" cy="457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6" name="Rectangle 6275"/>
          <p:cNvSpPr/>
          <p:nvPr/>
        </p:nvSpPr>
        <p:spPr>
          <a:xfrm>
            <a:off x="1447800" y="1066800"/>
            <a:ext cx="457200" cy="457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7" name="Rectangle 6276"/>
          <p:cNvSpPr/>
          <p:nvPr/>
        </p:nvSpPr>
        <p:spPr>
          <a:xfrm>
            <a:off x="4267200" y="5791200"/>
            <a:ext cx="457200" cy="457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2819400" cy="838200"/>
          </a:xfrm>
        </p:spPr>
        <p:txBody>
          <a:bodyPr/>
          <a:lstStyle/>
          <a:p>
            <a:r>
              <a:rPr lang="en-GB" dirty="0" smtClean="0"/>
              <a:t>Results</a:t>
            </a:r>
            <a:endParaRPr lang="en-GB" dirty="0"/>
          </a:p>
        </p:txBody>
      </p:sp>
      <p:pic>
        <p:nvPicPr>
          <p:cNvPr id="4" name="Content Placeholder 3" descr="Quadrat 1.jpg"/>
          <p:cNvPicPr>
            <a:picLocks noGrp="1" noChangeAspect="1"/>
          </p:cNvPicPr>
          <p:nvPr>
            <p:ph idx="1"/>
          </p:nvPr>
        </p:nvPicPr>
        <p:blipFill>
          <a:blip r:embed="rId2" cstate="print"/>
          <a:stretch>
            <a:fillRect/>
          </a:stretch>
        </p:blipFill>
        <p:spPr>
          <a:xfrm>
            <a:off x="228600" y="228600"/>
            <a:ext cx="1981200" cy="1981200"/>
          </a:xfrm>
        </p:spPr>
      </p:pic>
      <p:pic>
        <p:nvPicPr>
          <p:cNvPr id="5" name="Picture 4" descr="Quadrat 2.jpg"/>
          <p:cNvPicPr>
            <a:picLocks noChangeAspect="1"/>
          </p:cNvPicPr>
          <p:nvPr/>
        </p:nvPicPr>
        <p:blipFill>
          <a:blip r:embed="rId3" cstate="print"/>
          <a:stretch>
            <a:fillRect/>
          </a:stretch>
        </p:blipFill>
        <p:spPr>
          <a:xfrm>
            <a:off x="228600" y="2362200"/>
            <a:ext cx="1981200" cy="1981200"/>
          </a:xfrm>
          <a:prstGeom prst="rect">
            <a:avLst/>
          </a:prstGeom>
        </p:spPr>
      </p:pic>
      <p:pic>
        <p:nvPicPr>
          <p:cNvPr id="6" name="Picture 5" descr="Quadrat 3.jpg"/>
          <p:cNvPicPr>
            <a:picLocks noChangeAspect="1"/>
          </p:cNvPicPr>
          <p:nvPr/>
        </p:nvPicPr>
        <p:blipFill>
          <a:blip r:embed="rId4" cstate="print"/>
          <a:stretch>
            <a:fillRect/>
          </a:stretch>
        </p:blipFill>
        <p:spPr>
          <a:xfrm>
            <a:off x="228600" y="4572000"/>
            <a:ext cx="1981200" cy="1981200"/>
          </a:xfrm>
          <a:prstGeom prst="rect">
            <a:avLst/>
          </a:prstGeom>
        </p:spPr>
      </p:pic>
      <p:pic>
        <p:nvPicPr>
          <p:cNvPr id="7" name="Picture 6" descr="Quadrat 4.jpg"/>
          <p:cNvPicPr>
            <a:picLocks noChangeAspect="1"/>
          </p:cNvPicPr>
          <p:nvPr/>
        </p:nvPicPr>
        <p:blipFill>
          <a:blip r:embed="rId5" cstate="print"/>
          <a:stretch>
            <a:fillRect/>
          </a:stretch>
        </p:blipFill>
        <p:spPr>
          <a:xfrm>
            <a:off x="2438400" y="228600"/>
            <a:ext cx="1981200" cy="1981200"/>
          </a:xfrm>
          <a:prstGeom prst="rect">
            <a:avLst/>
          </a:prstGeom>
        </p:spPr>
      </p:pic>
      <p:pic>
        <p:nvPicPr>
          <p:cNvPr id="8" name="Picture 7" descr="Quadtrat 5.jpg"/>
          <p:cNvPicPr>
            <a:picLocks noChangeAspect="1"/>
          </p:cNvPicPr>
          <p:nvPr/>
        </p:nvPicPr>
        <p:blipFill>
          <a:blip r:embed="rId6" cstate="print"/>
          <a:stretch>
            <a:fillRect/>
          </a:stretch>
        </p:blipFill>
        <p:spPr>
          <a:xfrm>
            <a:off x="2438400" y="2362200"/>
            <a:ext cx="1981200" cy="1981200"/>
          </a:xfrm>
          <a:prstGeom prst="rect">
            <a:avLst/>
          </a:prstGeom>
        </p:spPr>
      </p:pic>
      <p:pic>
        <p:nvPicPr>
          <p:cNvPr id="9" name="Picture 8" descr="Quadrat 6.jpg"/>
          <p:cNvPicPr>
            <a:picLocks noChangeAspect="1"/>
          </p:cNvPicPr>
          <p:nvPr/>
        </p:nvPicPr>
        <p:blipFill>
          <a:blip r:embed="rId7" cstate="print"/>
          <a:stretch>
            <a:fillRect/>
          </a:stretch>
        </p:blipFill>
        <p:spPr>
          <a:xfrm>
            <a:off x="2438400" y="4572000"/>
            <a:ext cx="1981200" cy="1981200"/>
          </a:xfrm>
          <a:prstGeom prst="rect">
            <a:avLst/>
          </a:prstGeom>
        </p:spPr>
      </p:pic>
      <p:sp>
        <p:nvSpPr>
          <p:cNvPr id="10" name="TextBox 9"/>
          <p:cNvSpPr txBox="1"/>
          <p:nvPr/>
        </p:nvSpPr>
        <p:spPr>
          <a:xfrm>
            <a:off x="4572000" y="762000"/>
            <a:ext cx="4343400" cy="2031325"/>
          </a:xfrm>
          <a:prstGeom prst="rect">
            <a:avLst/>
          </a:prstGeom>
          <a:noFill/>
        </p:spPr>
        <p:txBody>
          <a:bodyPr wrap="square" rtlCol="0">
            <a:spAutoFit/>
          </a:bodyPr>
          <a:lstStyle/>
          <a:p>
            <a:r>
              <a:rPr lang="en-GB" dirty="0" smtClean="0"/>
              <a:t>For illustrative purposes, in spite of what I have said, I will count the flowers as I am not able to sort out the stems with my fingers. Remember though that some plants may not be in flower. I have placed the coordinates where there are no daisies or dandelions.</a:t>
            </a:r>
            <a:endParaRPr lang="en-GB" dirty="0"/>
          </a:p>
        </p:txBody>
      </p:sp>
      <p:graphicFrame>
        <p:nvGraphicFramePr>
          <p:cNvPr id="11" name="Table 10"/>
          <p:cNvGraphicFramePr>
            <a:graphicFrameLocks noGrp="1"/>
          </p:cNvGraphicFramePr>
          <p:nvPr/>
        </p:nvGraphicFramePr>
        <p:xfrm>
          <a:off x="4724400" y="2819400"/>
          <a:ext cx="4038600" cy="3810002"/>
        </p:xfrm>
        <a:graphic>
          <a:graphicData uri="http://schemas.openxmlformats.org/drawingml/2006/table">
            <a:tbl>
              <a:tblPr firstRow="1" bandRow="1">
                <a:tableStyleId>{F5AB1C69-6EDB-4FF4-983F-18BD219EF322}</a:tableStyleId>
              </a:tblPr>
              <a:tblGrid>
                <a:gridCol w="1346200"/>
                <a:gridCol w="1346200"/>
                <a:gridCol w="1346200"/>
              </a:tblGrid>
              <a:tr h="544286">
                <a:tc>
                  <a:txBody>
                    <a:bodyPr/>
                    <a:lstStyle/>
                    <a:p>
                      <a:r>
                        <a:rPr lang="en-GB" dirty="0" smtClean="0"/>
                        <a:t>Coordinates</a:t>
                      </a:r>
                      <a:endParaRPr lang="en-GB" dirty="0"/>
                    </a:p>
                  </a:txBody>
                  <a:tcPr/>
                </a:tc>
                <a:tc>
                  <a:txBody>
                    <a:bodyPr/>
                    <a:lstStyle/>
                    <a:p>
                      <a:r>
                        <a:rPr lang="en-GB" dirty="0" smtClean="0"/>
                        <a:t>Daisies</a:t>
                      </a:r>
                      <a:endParaRPr lang="en-GB" dirty="0"/>
                    </a:p>
                  </a:txBody>
                  <a:tcPr/>
                </a:tc>
                <a:tc>
                  <a:txBody>
                    <a:bodyPr/>
                    <a:lstStyle/>
                    <a:p>
                      <a:r>
                        <a:rPr lang="en-GB" dirty="0" smtClean="0"/>
                        <a:t>Dandelions</a:t>
                      </a:r>
                      <a:endParaRPr lang="en-GB" dirty="0"/>
                    </a:p>
                  </a:txBody>
                  <a:tcPr/>
                </a:tc>
              </a:tr>
              <a:tr h="544286">
                <a:tc>
                  <a:txBody>
                    <a:bodyPr/>
                    <a:lstStyle/>
                    <a:p>
                      <a:r>
                        <a:rPr lang="en-GB" dirty="0" smtClean="0"/>
                        <a:t>5,1</a:t>
                      </a:r>
                      <a:endParaRPr lang="en-GB" dirty="0"/>
                    </a:p>
                  </a:txBody>
                  <a:tcPr/>
                </a:tc>
                <a:tc>
                  <a:txBody>
                    <a:bodyPr/>
                    <a:lstStyle/>
                    <a:p>
                      <a:r>
                        <a:rPr lang="en-GB" dirty="0" smtClean="0"/>
                        <a:t>6</a:t>
                      </a:r>
                      <a:endParaRPr lang="en-GB" dirty="0"/>
                    </a:p>
                  </a:txBody>
                  <a:tcPr/>
                </a:tc>
                <a:tc>
                  <a:txBody>
                    <a:bodyPr/>
                    <a:lstStyle/>
                    <a:p>
                      <a:r>
                        <a:rPr lang="en-GB" dirty="0" smtClean="0"/>
                        <a:t>34</a:t>
                      </a:r>
                      <a:endParaRPr lang="en-GB" dirty="0"/>
                    </a:p>
                  </a:txBody>
                  <a:tcPr/>
                </a:tc>
              </a:tr>
              <a:tr h="544286">
                <a:tc>
                  <a:txBody>
                    <a:bodyPr/>
                    <a:lstStyle/>
                    <a:p>
                      <a:r>
                        <a:rPr lang="en-GB" dirty="0" smtClean="0"/>
                        <a:t>2,6</a:t>
                      </a:r>
                      <a:endParaRPr lang="en-GB" dirty="0"/>
                    </a:p>
                  </a:txBody>
                  <a:tcPr/>
                </a:tc>
                <a:tc>
                  <a:txBody>
                    <a:bodyPr/>
                    <a:lstStyle/>
                    <a:p>
                      <a:r>
                        <a:rPr lang="en-GB" dirty="0" smtClean="0"/>
                        <a:t>8</a:t>
                      </a:r>
                      <a:endParaRPr lang="en-GB" dirty="0"/>
                    </a:p>
                  </a:txBody>
                  <a:tcPr/>
                </a:tc>
                <a:tc>
                  <a:txBody>
                    <a:bodyPr/>
                    <a:lstStyle/>
                    <a:p>
                      <a:r>
                        <a:rPr lang="en-GB" dirty="0" smtClean="0"/>
                        <a:t>25</a:t>
                      </a:r>
                      <a:endParaRPr lang="en-GB" dirty="0"/>
                    </a:p>
                  </a:txBody>
                  <a:tcPr/>
                </a:tc>
              </a:tr>
              <a:tr h="544286">
                <a:tc>
                  <a:txBody>
                    <a:bodyPr/>
                    <a:lstStyle/>
                    <a:p>
                      <a:r>
                        <a:rPr lang="en-GB" dirty="0" smtClean="0"/>
                        <a:t>3,3</a:t>
                      </a:r>
                      <a:endParaRPr lang="en-GB" dirty="0"/>
                    </a:p>
                  </a:txBody>
                  <a:tcPr/>
                </a:tc>
                <a:tc>
                  <a:txBody>
                    <a:bodyPr/>
                    <a:lstStyle/>
                    <a:p>
                      <a:r>
                        <a:rPr lang="en-GB" dirty="0" smtClean="0"/>
                        <a:t>11</a:t>
                      </a:r>
                      <a:endParaRPr lang="en-GB" dirty="0"/>
                    </a:p>
                  </a:txBody>
                  <a:tcPr/>
                </a:tc>
                <a:tc>
                  <a:txBody>
                    <a:bodyPr/>
                    <a:lstStyle/>
                    <a:p>
                      <a:r>
                        <a:rPr lang="en-GB" dirty="0" smtClean="0"/>
                        <a:t>18</a:t>
                      </a:r>
                      <a:endParaRPr lang="en-GB" dirty="0"/>
                    </a:p>
                  </a:txBody>
                  <a:tcPr/>
                </a:tc>
              </a:tr>
              <a:tr h="544286">
                <a:tc>
                  <a:txBody>
                    <a:bodyPr/>
                    <a:lstStyle/>
                    <a:p>
                      <a:r>
                        <a:rPr lang="en-GB" dirty="0" smtClean="0"/>
                        <a:t>3,5</a:t>
                      </a:r>
                      <a:endParaRPr lang="en-GB" dirty="0"/>
                    </a:p>
                  </a:txBody>
                  <a:tcPr/>
                </a:tc>
                <a:tc>
                  <a:txBody>
                    <a:bodyPr/>
                    <a:lstStyle/>
                    <a:p>
                      <a:r>
                        <a:rPr lang="en-GB" dirty="0" smtClean="0"/>
                        <a:t>11</a:t>
                      </a:r>
                      <a:endParaRPr lang="en-GB" dirty="0"/>
                    </a:p>
                  </a:txBody>
                  <a:tcPr/>
                </a:tc>
                <a:tc>
                  <a:txBody>
                    <a:bodyPr/>
                    <a:lstStyle/>
                    <a:p>
                      <a:r>
                        <a:rPr lang="en-GB" dirty="0" smtClean="0"/>
                        <a:t>20</a:t>
                      </a:r>
                      <a:endParaRPr lang="en-GB" dirty="0"/>
                    </a:p>
                  </a:txBody>
                  <a:tcPr/>
                </a:tc>
              </a:tr>
              <a:tr h="544286">
                <a:tc>
                  <a:txBody>
                    <a:bodyPr/>
                    <a:lstStyle/>
                    <a:p>
                      <a:r>
                        <a:rPr lang="en-GB" dirty="0" smtClean="0"/>
                        <a:t>4,3</a:t>
                      </a:r>
                      <a:endParaRPr lang="en-GB" dirty="0"/>
                    </a:p>
                  </a:txBody>
                  <a:tcPr/>
                </a:tc>
                <a:tc>
                  <a:txBody>
                    <a:bodyPr/>
                    <a:lstStyle/>
                    <a:p>
                      <a:r>
                        <a:rPr lang="en-GB" dirty="0" smtClean="0"/>
                        <a:t>7</a:t>
                      </a:r>
                      <a:endParaRPr lang="en-GB" dirty="0"/>
                    </a:p>
                  </a:txBody>
                  <a:tcPr/>
                </a:tc>
                <a:tc>
                  <a:txBody>
                    <a:bodyPr/>
                    <a:lstStyle/>
                    <a:p>
                      <a:r>
                        <a:rPr lang="en-GB" dirty="0" smtClean="0"/>
                        <a:t>11</a:t>
                      </a:r>
                      <a:endParaRPr lang="en-GB" dirty="0"/>
                    </a:p>
                  </a:txBody>
                  <a:tcPr/>
                </a:tc>
              </a:tr>
              <a:tr h="544286">
                <a:tc>
                  <a:txBody>
                    <a:bodyPr/>
                    <a:lstStyle/>
                    <a:p>
                      <a:r>
                        <a:rPr lang="en-GB" dirty="0" smtClean="0"/>
                        <a:t>6,1</a:t>
                      </a:r>
                      <a:endParaRPr lang="en-GB" dirty="0"/>
                    </a:p>
                  </a:txBody>
                  <a:tcPr/>
                </a:tc>
                <a:tc>
                  <a:txBody>
                    <a:bodyPr/>
                    <a:lstStyle/>
                    <a:p>
                      <a:r>
                        <a:rPr lang="en-GB" dirty="0" smtClean="0"/>
                        <a:t>6</a:t>
                      </a:r>
                      <a:endParaRPr lang="en-GB" dirty="0"/>
                    </a:p>
                  </a:txBody>
                  <a:tcPr/>
                </a:tc>
                <a:tc>
                  <a:txBody>
                    <a:bodyPr/>
                    <a:lstStyle/>
                    <a:p>
                      <a:r>
                        <a:rPr lang="en-GB" dirty="0" smtClean="0"/>
                        <a:t>19</a:t>
                      </a:r>
                      <a:endParaRPr lang="en-GB" dirty="0"/>
                    </a:p>
                  </a:txBody>
                  <a:tcPr/>
                </a:tc>
              </a:tr>
            </a:tbl>
          </a:graphicData>
        </a:graphic>
      </p:graphicFrame>
      <p:sp>
        <p:nvSpPr>
          <p:cNvPr id="13" name="8-Point Star 12"/>
          <p:cNvSpPr/>
          <p:nvPr/>
        </p:nvSpPr>
        <p:spPr>
          <a:xfrm>
            <a:off x="838200" y="1066800"/>
            <a:ext cx="533400" cy="45720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t>5,1</a:t>
            </a:r>
            <a:endParaRPr lang="en-GB" sz="1100" dirty="0"/>
          </a:p>
        </p:txBody>
      </p:sp>
      <p:sp>
        <p:nvSpPr>
          <p:cNvPr id="14" name="8-Point Star 13"/>
          <p:cNvSpPr/>
          <p:nvPr/>
        </p:nvSpPr>
        <p:spPr>
          <a:xfrm>
            <a:off x="990600" y="2667000"/>
            <a:ext cx="533400" cy="45720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t>2,6</a:t>
            </a:r>
            <a:endParaRPr lang="en-GB" sz="1100" dirty="0"/>
          </a:p>
        </p:txBody>
      </p:sp>
      <p:sp>
        <p:nvSpPr>
          <p:cNvPr id="15" name="8-Point Star 14"/>
          <p:cNvSpPr/>
          <p:nvPr/>
        </p:nvSpPr>
        <p:spPr>
          <a:xfrm>
            <a:off x="3276600" y="3429000"/>
            <a:ext cx="533400" cy="45720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t>4,3</a:t>
            </a:r>
            <a:endParaRPr lang="en-GB" sz="1100" dirty="0"/>
          </a:p>
        </p:txBody>
      </p:sp>
      <p:sp>
        <p:nvSpPr>
          <p:cNvPr id="16" name="8-Point Star 15"/>
          <p:cNvSpPr/>
          <p:nvPr/>
        </p:nvSpPr>
        <p:spPr>
          <a:xfrm>
            <a:off x="1600200" y="4800600"/>
            <a:ext cx="533400" cy="45720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t>3,3</a:t>
            </a:r>
            <a:endParaRPr lang="en-GB" sz="1100" dirty="0"/>
          </a:p>
        </p:txBody>
      </p:sp>
      <p:sp>
        <p:nvSpPr>
          <p:cNvPr id="17" name="8-Point Star 16"/>
          <p:cNvSpPr/>
          <p:nvPr/>
        </p:nvSpPr>
        <p:spPr>
          <a:xfrm>
            <a:off x="3276600" y="457200"/>
            <a:ext cx="533400" cy="45720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t>3,5</a:t>
            </a:r>
            <a:endParaRPr lang="en-GB" sz="1100" dirty="0"/>
          </a:p>
        </p:txBody>
      </p:sp>
      <p:sp>
        <p:nvSpPr>
          <p:cNvPr id="18" name="8-Point Star 17"/>
          <p:cNvSpPr/>
          <p:nvPr/>
        </p:nvSpPr>
        <p:spPr>
          <a:xfrm>
            <a:off x="2514600" y="5715000"/>
            <a:ext cx="533400" cy="45720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smtClean="0"/>
              <a:t>6,1</a:t>
            </a:r>
            <a:endParaRPr lang="en-GB"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Data Processing</a:t>
            </a:r>
            <a:endParaRPr lang="en-GB" dirty="0"/>
          </a:p>
        </p:txBody>
      </p:sp>
      <p:sp>
        <p:nvSpPr>
          <p:cNvPr id="3" name="Content Placeholder 2"/>
          <p:cNvSpPr>
            <a:spLocks noGrp="1"/>
          </p:cNvSpPr>
          <p:nvPr>
            <p:ph idx="1"/>
          </p:nvPr>
        </p:nvSpPr>
        <p:spPr>
          <a:xfrm>
            <a:off x="4572000" y="1143000"/>
            <a:ext cx="4495800" cy="4983163"/>
          </a:xfrm>
        </p:spPr>
        <p:txBody>
          <a:bodyPr>
            <a:normAutofit/>
          </a:bodyPr>
          <a:lstStyle/>
          <a:p>
            <a:pPr>
              <a:buNone/>
            </a:pPr>
            <a:r>
              <a:rPr lang="en-GB" sz="1600" dirty="0" smtClean="0"/>
              <a:t>Remember these are estimates!</a:t>
            </a:r>
          </a:p>
          <a:p>
            <a:pPr>
              <a:buNone/>
            </a:pPr>
            <a:endParaRPr lang="en-GB" sz="1600" dirty="0" smtClean="0"/>
          </a:p>
          <a:p>
            <a:pPr>
              <a:buNone/>
            </a:pPr>
            <a:r>
              <a:rPr lang="en-GB" sz="1600" b="1" u="sng" dirty="0" smtClean="0"/>
              <a:t>Population Density</a:t>
            </a:r>
          </a:p>
          <a:p>
            <a:pPr>
              <a:buNone/>
            </a:pPr>
            <a:endParaRPr lang="en-GB" sz="1600" dirty="0" smtClean="0"/>
          </a:p>
          <a:p>
            <a:pPr>
              <a:buNone/>
            </a:pPr>
            <a:r>
              <a:rPr lang="en-GB" sz="1600" dirty="0" smtClean="0"/>
              <a:t>Population Density     =</a:t>
            </a:r>
          </a:p>
          <a:p>
            <a:pPr>
              <a:buNone/>
            </a:pPr>
            <a:endParaRPr lang="en-GB" sz="1600" dirty="0" smtClean="0"/>
          </a:p>
          <a:p>
            <a:pPr>
              <a:buNone/>
            </a:pPr>
            <a:r>
              <a:rPr lang="en-GB" sz="1600" dirty="0" smtClean="0"/>
              <a:t>Daisies          =              =  32.68m</a:t>
            </a:r>
            <a:r>
              <a:rPr lang="en-GB" sz="1600" baseline="30000" dirty="0" smtClean="0"/>
              <a:t>-2</a:t>
            </a:r>
          </a:p>
          <a:p>
            <a:pPr>
              <a:buNone/>
            </a:pPr>
            <a:endParaRPr lang="en-GB" sz="1600" baseline="30000" dirty="0" smtClean="0"/>
          </a:p>
          <a:p>
            <a:pPr>
              <a:buNone/>
            </a:pPr>
            <a:endParaRPr lang="en-GB" sz="1600" baseline="30000" dirty="0" smtClean="0"/>
          </a:p>
          <a:p>
            <a:pPr>
              <a:buNone/>
            </a:pPr>
            <a:r>
              <a:rPr lang="en-GB" sz="1600" dirty="0" smtClean="0"/>
              <a:t>Dandelions  =              =  84.68m</a:t>
            </a:r>
            <a:r>
              <a:rPr lang="en-GB" sz="1600" baseline="30000" dirty="0" smtClean="0"/>
              <a:t>-2</a:t>
            </a:r>
          </a:p>
          <a:p>
            <a:pPr>
              <a:buNone/>
            </a:pPr>
            <a:endParaRPr lang="en-GB" sz="1600" baseline="30000" dirty="0" smtClean="0"/>
          </a:p>
          <a:p>
            <a:pPr>
              <a:buNone/>
            </a:pPr>
            <a:endParaRPr lang="en-GB" sz="1600" baseline="30000" dirty="0" smtClean="0"/>
          </a:p>
          <a:p>
            <a:pPr>
              <a:buNone/>
            </a:pPr>
            <a:r>
              <a:rPr lang="en-GB" sz="1600" b="1" u="sng" dirty="0" smtClean="0"/>
              <a:t>Total Population</a:t>
            </a:r>
          </a:p>
          <a:p>
            <a:pPr>
              <a:buNone/>
            </a:pPr>
            <a:endParaRPr lang="en-GB" sz="1600" b="1" u="sng" dirty="0" smtClean="0"/>
          </a:p>
          <a:p>
            <a:pPr>
              <a:buNone/>
            </a:pPr>
            <a:r>
              <a:rPr lang="en-GB" sz="1600" dirty="0" smtClean="0"/>
              <a:t>Total population  =  Population density x total area</a:t>
            </a:r>
          </a:p>
          <a:p>
            <a:pPr>
              <a:buNone/>
            </a:pPr>
            <a:endParaRPr lang="en-GB" sz="1600" dirty="0" smtClean="0"/>
          </a:p>
          <a:p>
            <a:pPr marL="0" indent="0">
              <a:buNone/>
            </a:pPr>
            <a:r>
              <a:rPr lang="en-GB" sz="1600" dirty="0" smtClean="0"/>
              <a:t>The total area may extend beyond the grid marked on the ground.</a:t>
            </a:r>
            <a:endParaRPr lang="en-GB" sz="1600" dirty="0"/>
          </a:p>
        </p:txBody>
      </p:sp>
      <p:graphicFrame>
        <p:nvGraphicFramePr>
          <p:cNvPr id="4" name="Table 3"/>
          <p:cNvGraphicFramePr>
            <a:graphicFrameLocks noGrp="1"/>
          </p:cNvGraphicFramePr>
          <p:nvPr/>
        </p:nvGraphicFramePr>
        <p:xfrm>
          <a:off x="228600" y="1219200"/>
          <a:ext cx="4038600" cy="4354288"/>
        </p:xfrm>
        <a:graphic>
          <a:graphicData uri="http://schemas.openxmlformats.org/drawingml/2006/table">
            <a:tbl>
              <a:tblPr firstRow="1" bandRow="1">
                <a:tableStyleId>{F5AB1C69-6EDB-4FF4-983F-18BD219EF322}</a:tableStyleId>
              </a:tblPr>
              <a:tblGrid>
                <a:gridCol w="1346200"/>
                <a:gridCol w="1346200"/>
                <a:gridCol w="1346200"/>
              </a:tblGrid>
              <a:tr h="544286">
                <a:tc>
                  <a:txBody>
                    <a:bodyPr/>
                    <a:lstStyle/>
                    <a:p>
                      <a:r>
                        <a:rPr lang="en-GB" dirty="0" smtClean="0"/>
                        <a:t>Coordinates</a:t>
                      </a:r>
                      <a:endParaRPr lang="en-GB" dirty="0"/>
                    </a:p>
                  </a:txBody>
                  <a:tcPr/>
                </a:tc>
                <a:tc>
                  <a:txBody>
                    <a:bodyPr/>
                    <a:lstStyle/>
                    <a:p>
                      <a:r>
                        <a:rPr lang="en-GB" dirty="0" smtClean="0"/>
                        <a:t>Daisies</a:t>
                      </a:r>
                      <a:endParaRPr lang="en-GB" dirty="0"/>
                    </a:p>
                  </a:txBody>
                  <a:tcPr/>
                </a:tc>
                <a:tc>
                  <a:txBody>
                    <a:bodyPr/>
                    <a:lstStyle/>
                    <a:p>
                      <a:r>
                        <a:rPr lang="en-GB" dirty="0" smtClean="0"/>
                        <a:t>Dandelions</a:t>
                      </a:r>
                      <a:endParaRPr lang="en-GB" dirty="0"/>
                    </a:p>
                  </a:txBody>
                  <a:tcPr/>
                </a:tc>
              </a:tr>
              <a:tr h="544286">
                <a:tc>
                  <a:txBody>
                    <a:bodyPr/>
                    <a:lstStyle/>
                    <a:p>
                      <a:r>
                        <a:rPr lang="en-GB" dirty="0" smtClean="0"/>
                        <a:t>5,1</a:t>
                      </a:r>
                      <a:endParaRPr lang="en-GB" dirty="0"/>
                    </a:p>
                  </a:txBody>
                  <a:tcPr/>
                </a:tc>
                <a:tc>
                  <a:txBody>
                    <a:bodyPr/>
                    <a:lstStyle/>
                    <a:p>
                      <a:r>
                        <a:rPr lang="en-GB" dirty="0" smtClean="0"/>
                        <a:t>6</a:t>
                      </a:r>
                      <a:endParaRPr lang="en-GB" dirty="0"/>
                    </a:p>
                  </a:txBody>
                  <a:tcPr/>
                </a:tc>
                <a:tc>
                  <a:txBody>
                    <a:bodyPr/>
                    <a:lstStyle/>
                    <a:p>
                      <a:r>
                        <a:rPr lang="en-GB" dirty="0" smtClean="0"/>
                        <a:t>34</a:t>
                      </a:r>
                      <a:endParaRPr lang="en-GB" dirty="0"/>
                    </a:p>
                  </a:txBody>
                  <a:tcPr/>
                </a:tc>
              </a:tr>
              <a:tr h="544286">
                <a:tc>
                  <a:txBody>
                    <a:bodyPr/>
                    <a:lstStyle/>
                    <a:p>
                      <a:r>
                        <a:rPr lang="en-GB" dirty="0" smtClean="0"/>
                        <a:t>2,6</a:t>
                      </a:r>
                      <a:endParaRPr lang="en-GB" dirty="0"/>
                    </a:p>
                  </a:txBody>
                  <a:tcPr/>
                </a:tc>
                <a:tc>
                  <a:txBody>
                    <a:bodyPr/>
                    <a:lstStyle/>
                    <a:p>
                      <a:r>
                        <a:rPr lang="en-GB" dirty="0" smtClean="0"/>
                        <a:t>8</a:t>
                      </a:r>
                      <a:endParaRPr lang="en-GB" dirty="0"/>
                    </a:p>
                  </a:txBody>
                  <a:tcPr/>
                </a:tc>
                <a:tc>
                  <a:txBody>
                    <a:bodyPr/>
                    <a:lstStyle/>
                    <a:p>
                      <a:r>
                        <a:rPr lang="en-GB" dirty="0" smtClean="0"/>
                        <a:t>25</a:t>
                      </a:r>
                      <a:endParaRPr lang="en-GB" dirty="0"/>
                    </a:p>
                  </a:txBody>
                  <a:tcPr/>
                </a:tc>
              </a:tr>
              <a:tr h="544286">
                <a:tc>
                  <a:txBody>
                    <a:bodyPr/>
                    <a:lstStyle/>
                    <a:p>
                      <a:r>
                        <a:rPr lang="en-GB" dirty="0" smtClean="0"/>
                        <a:t>3,3</a:t>
                      </a:r>
                      <a:endParaRPr lang="en-GB" dirty="0"/>
                    </a:p>
                  </a:txBody>
                  <a:tcPr/>
                </a:tc>
                <a:tc>
                  <a:txBody>
                    <a:bodyPr/>
                    <a:lstStyle/>
                    <a:p>
                      <a:r>
                        <a:rPr lang="en-GB" dirty="0" smtClean="0"/>
                        <a:t>11</a:t>
                      </a:r>
                      <a:endParaRPr lang="en-GB" dirty="0"/>
                    </a:p>
                  </a:txBody>
                  <a:tcPr/>
                </a:tc>
                <a:tc>
                  <a:txBody>
                    <a:bodyPr/>
                    <a:lstStyle/>
                    <a:p>
                      <a:r>
                        <a:rPr lang="en-GB" dirty="0" smtClean="0"/>
                        <a:t>18</a:t>
                      </a:r>
                      <a:endParaRPr lang="en-GB" dirty="0"/>
                    </a:p>
                  </a:txBody>
                  <a:tcPr/>
                </a:tc>
              </a:tr>
              <a:tr h="544286">
                <a:tc>
                  <a:txBody>
                    <a:bodyPr/>
                    <a:lstStyle/>
                    <a:p>
                      <a:r>
                        <a:rPr lang="en-GB" dirty="0" smtClean="0"/>
                        <a:t>3,5</a:t>
                      </a:r>
                      <a:endParaRPr lang="en-GB" dirty="0"/>
                    </a:p>
                  </a:txBody>
                  <a:tcPr/>
                </a:tc>
                <a:tc>
                  <a:txBody>
                    <a:bodyPr/>
                    <a:lstStyle/>
                    <a:p>
                      <a:r>
                        <a:rPr lang="en-GB" dirty="0" smtClean="0"/>
                        <a:t>11</a:t>
                      </a:r>
                      <a:endParaRPr lang="en-GB" dirty="0"/>
                    </a:p>
                  </a:txBody>
                  <a:tcPr/>
                </a:tc>
                <a:tc>
                  <a:txBody>
                    <a:bodyPr/>
                    <a:lstStyle/>
                    <a:p>
                      <a:r>
                        <a:rPr lang="en-GB" dirty="0" smtClean="0"/>
                        <a:t>20</a:t>
                      </a:r>
                      <a:endParaRPr lang="en-GB" dirty="0"/>
                    </a:p>
                  </a:txBody>
                  <a:tcPr/>
                </a:tc>
              </a:tr>
              <a:tr h="544286">
                <a:tc>
                  <a:txBody>
                    <a:bodyPr/>
                    <a:lstStyle/>
                    <a:p>
                      <a:r>
                        <a:rPr lang="en-GB" dirty="0" smtClean="0"/>
                        <a:t>4,3</a:t>
                      </a:r>
                      <a:endParaRPr lang="en-GB" dirty="0"/>
                    </a:p>
                  </a:txBody>
                  <a:tcPr/>
                </a:tc>
                <a:tc>
                  <a:txBody>
                    <a:bodyPr/>
                    <a:lstStyle/>
                    <a:p>
                      <a:r>
                        <a:rPr lang="en-GB" dirty="0" smtClean="0"/>
                        <a:t>7</a:t>
                      </a:r>
                      <a:endParaRPr lang="en-GB" dirty="0"/>
                    </a:p>
                  </a:txBody>
                  <a:tcPr/>
                </a:tc>
                <a:tc>
                  <a:txBody>
                    <a:bodyPr/>
                    <a:lstStyle/>
                    <a:p>
                      <a:r>
                        <a:rPr lang="en-GB" dirty="0" smtClean="0"/>
                        <a:t>11</a:t>
                      </a:r>
                      <a:endParaRPr lang="en-GB" dirty="0"/>
                    </a:p>
                  </a:txBody>
                  <a:tcPr/>
                </a:tc>
              </a:tr>
              <a:tr h="544286">
                <a:tc>
                  <a:txBody>
                    <a:bodyPr/>
                    <a:lstStyle/>
                    <a:p>
                      <a:r>
                        <a:rPr lang="en-GB" dirty="0" smtClean="0"/>
                        <a:t>6,1</a:t>
                      </a:r>
                      <a:endParaRPr lang="en-GB" dirty="0"/>
                    </a:p>
                  </a:txBody>
                  <a:tcPr/>
                </a:tc>
                <a:tc>
                  <a:txBody>
                    <a:bodyPr/>
                    <a:lstStyle/>
                    <a:p>
                      <a:r>
                        <a:rPr lang="en-GB" dirty="0" smtClean="0"/>
                        <a:t>6</a:t>
                      </a:r>
                      <a:endParaRPr lang="en-GB" dirty="0"/>
                    </a:p>
                  </a:txBody>
                  <a:tcPr/>
                </a:tc>
                <a:tc>
                  <a:txBody>
                    <a:bodyPr/>
                    <a:lstStyle/>
                    <a:p>
                      <a:r>
                        <a:rPr lang="en-GB" dirty="0" smtClean="0"/>
                        <a:t>19</a:t>
                      </a:r>
                      <a:endParaRPr lang="en-GB" dirty="0"/>
                    </a:p>
                  </a:txBody>
                  <a:tcPr/>
                </a:tc>
              </a:tr>
              <a:tr h="544286">
                <a:tc>
                  <a:txBody>
                    <a:bodyPr/>
                    <a:lstStyle/>
                    <a:p>
                      <a:r>
                        <a:rPr lang="en-GB" dirty="0" smtClean="0"/>
                        <a:t>Average</a:t>
                      </a:r>
                      <a:endParaRPr lang="en-GB" dirty="0"/>
                    </a:p>
                  </a:txBody>
                  <a:tcPr/>
                </a:tc>
                <a:tc>
                  <a:txBody>
                    <a:bodyPr/>
                    <a:lstStyle/>
                    <a:p>
                      <a:r>
                        <a:rPr lang="en-GB" dirty="0" smtClean="0"/>
                        <a:t>8.17</a:t>
                      </a:r>
                      <a:endParaRPr lang="en-GB" dirty="0"/>
                    </a:p>
                  </a:txBody>
                  <a:tcPr/>
                </a:tc>
                <a:tc>
                  <a:txBody>
                    <a:bodyPr/>
                    <a:lstStyle/>
                    <a:p>
                      <a:r>
                        <a:rPr lang="en-GB" dirty="0" smtClean="0"/>
                        <a:t>21.17</a:t>
                      </a:r>
                      <a:endParaRPr lang="en-GB" dirty="0"/>
                    </a:p>
                  </a:txBody>
                  <a:tcPr/>
                </a:tc>
              </a:tr>
            </a:tbl>
          </a:graphicData>
        </a:graphic>
      </p:graphicFrame>
      <p:sp>
        <p:nvSpPr>
          <p:cNvPr id="5" name="TextBox 4"/>
          <p:cNvSpPr txBox="1"/>
          <p:nvPr/>
        </p:nvSpPr>
        <p:spPr>
          <a:xfrm>
            <a:off x="6705600" y="2209800"/>
            <a:ext cx="1863139" cy="584775"/>
          </a:xfrm>
          <a:prstGeom prst="rect">
            <a:avLst/>
          </a:prstGeom>
          <a:noFill/>
        </p:spPr>
        <p:txBody>
          <a:bodyPr wrap="none" rtlCol="0">
            <a:spAutoFit/>
          </a:bodyPr>
          <a:lstStyle/>
          <a:p>
            <a:pPr>
              <a:buNone/>
            </a:pPr>
            <a:r>
              <a:rPr lang="en-GB" sz="1600" u="sng" dirty="0" smtClean="0"/>
              <a:t>average per </a:t>
            </a:r>
            <a:r>
              <a:rPr lang="en-GB" sz="1600" u="sng" dirty="0" err="1" smtClean="0"/>
              <a:t>quadrat</a:t>
            </a:r>
            <a:endParaRPr lang="en-GB" sz="1600" u="sng" dirty="0" smtClean="0"/>
          </a:p>
          <a:p>
            <a:pPr>
              <a:buNone/>
            </a:pPr>
            <a:r>
              <a:rPr lang="en-GB" sz="1600" dirty="0" smtClean="0"/>
              <a:t> area of the </a:t>
            </a:r>
            <a:r>
              <a:rPr lang="en-GB" sz="1600" dirty="0" err="1" smtClean="0"/>
              <a:t>quadrat</a:t>
            </a:r>
            <a:endParaRPr lang="en-GB" sz="1600" dirty="0"/>
          </a:p>
        </p:txBody>
      </p:sp>
      <p:sp>
        <p:nvSpPr>
          <p:cNvPr id="6" name="TextBox 5"/>
          <p:cNvSpPr txBox="1"/>
          <p:nvPr/>
        </p:nvSpPr>
        <p:spPr>
          <a:xfrm>
            <a:off x="5867400" y="2819400"/>
            <a:ext cx="548548" cy="584775"/>
          </a:xfrm>
          <a:prstGeom prst="rect">
            <a:avLst/>
          </a:prstGeom>
          <a:noFill/>
        </p:spPr>
        <p:txBody>
          <a:bodyPr wrap="none" rtlCol="0">
            <a:spAutoFit/>
          </a:bodyPr>
          <a:lstStyle/>
          <a:p>
            <a:pPr>
              <a:buNone/>
            </a:pPr>
            <a:r>
              <a:rPr lang="en-GB" sz="1600" u="sng" dirty="0" smtClean="0"/>
              <a:t>8.17</a:t>
            </a:r>
          </a:p>
          <a:p>
            <a:pPr>
              <a:buNone/>
            </a:pPr>
            <a:r>
              <a:rPr lang="en-GB" sz="1600" dirty="0" smtClean="0"/>
              <a:t>0.25</a:t>
            </a:r>
            <a:endParaRPr lang="en-GB" sz="1600" dirty="0"/>
          </a:p>
        </p:txBody>
      </p:sp>
      <p:sp>
        <p:nvSpPr>
          <p:cNvPr id="7" name="TextBox 6"/>
          <p:cNvSpPr txBox="1"/>
          <p:nvPr/>
        </p:nvSpPr>
        <p:spPr>
          <a:xfrm>
            <a:off x="5791200" y="3505200"/>
            <a:ext cx="652743" cy="584775"/>
          </a:xfrm>
          <a:prstGeom prst="rect">
            <a:avLst/>
          </a:prstGeom>
          <a:noFill/>
        </p:spPr>
        <p:txBody>
          <a:bodyPr wrap="none" rtlCol="0">
            <a:spAutoFit/>
          </a:bodyPr>
          <a:lstStyle/>
          <a:p>
            <a:pPr>
              <a:buNone/>
            </a:pPr>
            <a:r>
              <a:rPr lang="en-GB" sz="1600" u="sng" dirty="0" smtClean="0"/>
              <a:t>21.17</a:t>
            </a:r>
          </a:p>
          <a:p>
            <a:pPr>
              <a:buNone/>
            </a:pPr>
            <a:r>
              <a:rPr lang="en-GB" sz="1600" dirty="0" smtClean="0"/>
              <a:t>0.25</a:t>
            </a:r>
            <a:endParaRPr lang="en-GB"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Theme10</Template>
  <TotalTime>2953</TotalTime>
  <Words>1256</Words>
  <Application>Microsoft Office PowerPoint</Application>
  <PresentationFormat>On-screen Show (4:3)</PresentationFormat>
  <Paragraphs>488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Quadrats</vt:lpstr>
      <vt:lpstr>What is a quadrat?</vt:lpstr>
      <vt:lpstr>Slide 3</vt:lpstr>
      <vt:lpstr>Generating Random Numbers</vt:lpstr>
      <vt:lpstr>Things to consider . . . . </vt:lpstr>
      <vt:lpstr>Slide 6</vt:lpstr>
      <vt:lpstr>Slide 7</vt:lpstr>
      <vt:lpstr>Results</vt:lpstr>
      <vt:lpstr>Data Processing</vt:lpstr>
      <vt:lpstr>Cumulative Frequency</vt:lpstr>
      <vt:lpstr>Biodiversity</vt:lpstr>
      <vt:lpstr>Cumulative Total Number of Species</vt:lpstr>
      <vt:lpstr>Determination of the Simpson’s Diversity Index</vt:lpstr>
      <vt:lpstr>Determination of the Simpson’s Diversity Index</vt:lpstr>
    </vt:vector>
  </TitlesOfParts>
  <Company>BBIS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and Conservation</dc:title>
  <dc:creator>bbis</dc:creator>
  <cp:lastModifiedBy>Steve</cp:lastModifiedBy>
  <cp:revision>380</cp:revision>
  <dcterms:created xsi:type="dcterms:W3CDTF">2013-04-18T11:14:57Z</dcterms:created>
  <dcterms:modified xsi:type="dcterms:W3CDTF">2015-11-29T18:54:47Z</dcterms:modified>
</cp:coreProperties>
</file>