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4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6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4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5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13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5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90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4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40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6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582EC-44C1-4F98-83B7-350F3E94EDB4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C03D-865E-4A1E-BBA0-BD4EE15BC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56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FF99FF"/>
                </a:solidFill>
              </a:rPr>
              <a:t>Apoptosis</a:t>
            </a:r>
            <a:endParaRPr lang="en-GB" sz="9600" dirty="0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1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/>
              <a:t>Apoptosis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4800" dirty="0"/>
              <a:t>Programmed cell death (apoptosis) </a:t>
            </a:r>
            <a:r>
              <a:rPr lang="en-GB" sz="4800" dirty="0" smtClean="0"/>
              <a:t>is triggered </a:t>
            </a:r>
            <a:r>
              <a:rPr lang="en-GB" sz="4800" dirty="0"/>
              <a:t>by cell death signals that </a:t>
            </a:r>
            <a:r>
              <a:rPr lang="en-GB" sz="4800" dirty="0" smtClean="0"/>
              <a:t>activate inactive </a:t>
            </a:r>
            <a:r>
              <a:rPr lang="en-GB" sz="4800" dirty="0"/>
              <a:t>forms of </a:t>
            </a:r>
            <a:r>
              <a:rPr lang="en-GB" sz="4800" dirty="0" err="1"/>
              <a:t>DNAase</a:t>
            </a:r>
            <a:r>
              <a:rPr lang="en-GB" sz="4800" dirty="0"/>
              <a:t> and </a:t>
            </a:r>
            <a:r>
              <a:rPr lang="en-GB" sz="4800" dirty="0" smtClean="0"/>
              <a:t>proteinases (caspases</a:t>
            </a:r>
            <a:r>
              <a:rPr lang="en-GB" sz="4800" dirty="0"/>
              <a:t>) that destroy the cell.</a:t>
            </a:r>
          </a:p>
        </p:txBody>
      </p:sp>
    </p:spTree>
    <p:extLst>
      <p:ext uri="{BB962C8B-B14F-4D97-AF65-F5344CB8AC3E}">
        <p14:creationId xmlns:p14="http://schemas.microsoft.com/office/powerpoint/2010/main" val="249902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/>
              <a:t>Apoptosis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4800" dirty="0"/>
              <a:t>Cell </a:t>
            </a:r>
            <a:r>
              <a:rPr lang="en-GB" sz="4800" dirty="0" smtClean="0"/>
              <a:t>death signals </a:t>
            </a:r>
            <a:r>
              <a:rPr lang="en-GB" sz="4800" dirty="0"/>
              <a:t>may originate </a:t>
            </a:r>
            <a:r>
              <a:rPr lang="en-GB" sz="4800" dirty="0" err="1"/>
              <a:t>outwith</a:t>
            </a:r>
            <a:r>
              <a:rPr lang="en-GB" sz="4800" dirty="0"/>
              <a:t> the cell (</a:t>
            </a:r>
            <a:r>
              <a:rPr lang="en-GB" sz="4800" dirty="0" smtClean="0"/>
              <a:t>for example </a:t>
            </a:r>
            <a:r>
              <a:rPr lang="en-GB" sz="4800" dirty="0"/>
              <a:t>from lymphocytes) and bind to </a:t>
            </a:r>
            <a:r>
              <a:rPr lang="en-GB" sz="4800" dirty="0" smtClean="0"/>
              <a:t>a surface </a:t>
            </a:r>
            <a:r>
              <a:rPr lang="en-GB" sz="4800" dirty="0"/>
              <a:t>receptor protein to activate </a:t>
            </a:r>
            <a:r>
              <a:rPr lang="en-GB" sz="4800" dirty="0" smtClean="0"/>
              <a:t>a protein </a:t>
            </a:r>
            <a:r>
              <a:rPr lang="en-GB" sz="4800" dirty="0"/>
              <a:t>cascade that produces </a:t>
            </a:r>
            <a:r>
              <a:rPr lang="en-GB" sz="4800" dirty="0" smtClean="0"/>
              <a:t>active caspases</a:t>
            </a:r>
            <a:r>
              <a:rPr lang="en-GB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046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/>
              <a:t>Apoptosis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Death signals may </a:t>
            </a:r>
            <a:r>
              <a:rPr lang="en-GB" sz="4800" dirty="0" smtClean="0"/>
              <a:t>also originate </a:t>
            </a:r>
            <a:r>
              <a:rPr lang="en-GB" sz="4800" dirty="0"/>
              <a:t>within the cell, for example as </a:t>
            </a:r>
            <a:r>
              <a:rPr lang="en-GB" sz="4800" dirty="0" smtClean="0"/>
              <a:t>a result </a:t>
            </a:r>
            <a:r>
              <a:rPr lang="en-GB" sz="4800" dirty="0"/>
              <a:t>of DNA damage the presence of </a:t>
            </a:r>
            <a:r>
              <a:rPr lang="en-GB" sz="4800" dirty="0" smtClean="0"/>
              <a:t>p53 protein </a:t>
            </a:r>
            <a:r>
              <a:rPr lang="en-GB" sz="4800" dirty="0"/>
              <a:t>can activate a caspase cascade.</a:t>
            </a:r>
          </a:p>
        </p:txBody>
      </p:sp>
    </p:spTree>
    <p:extLst>
      <p:ext uri="{BB962C8B-B14F-4D97-AF65-F5344CB8AC3E}">
        <p14:creationId xmlns:p14="http://schemas.microsoft.com/office/powerpoint/2010/main" val="179982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91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Apoptosis</vt:lpstr>
      <vt:lpstr>Apoptosis</vt:lpstr>
      <vt:lpstr>Apoptosis</vt:lpstr>
      <vt:lpstr>Apoptosis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control of cell division</dc:title>
  <dc:creator>MannS3</dc:creator>
  <cp:lastModifiedBy>manns3</cp:lastModifiedBy>
  <cp:revision>14</cp:revision>
  <dcterms:created xsi:type="dcterms:W3CDTF">2015-09-14T11:50:27Z</dcterms:created>
  <dcterms:modified xsi:type="dcterms:W3CDTF">2016-05-11T10:44:36Z</dcterms:modified>
</cp:coreProperties>
</file>