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2"/>
  </p:sldMasterIdLst>
  <p:notesMasterIdLst>
    <p:notesMasterId r:id="rId51"/>
  </p:notesMasterIdLst>
  <p:handoutMasterIdLst>
    <p:handoutMasterId r:id="rId52"/>
  </p:handoutMasterIdLst>
  <p:sldIdLst>
    <p:sldId id="281" r:id="rId3"/>
    <p:sldId id="326" r:id="rId4"/>
    <p:sldId id="282" r:id="rId5"/>
    <p:sldId id="325" r:id="rId6"/>
    <p:sldId id="289" r:id="rId7"/>
    <p:sldId id="298" r:id="rId8"/>
    <p:sldId id="299" r:id="rId9"/>
    <p:sldId id="300" r:id="rId10"/>
    <p:sldId id="301" r:id="rId11"/>
    <p:sldId id="296" r:id="rId12"/>
    <p:sldId id="297" r:id="rId13"/>
    <p:sldId id="328" r:id="rId14"/>
    <p:sldId id="329" r:id="rId15"/>
    <p:sldId id="327" r:id="rId16"/>
    <p:sldId id="293" r:id="rId17"/>
    <p:sldId id="291" r:id="rId18"/>
    <p:sldId id="292" r:id="rId19"/>
    <p:sldId id="294" r:id="rId20"/>
    <p:sldId id="302" r:id="rId21"/>
    <p:sldId id="295" r:id="rId22"/>
    <p:sldId id="330" r:id="rId23"/>
    <p:sldId id="331" r:id="rId24"/>
    <p:sldId id="332" r:id="rId25"/>
    <p:sldId id="304" r:id="rId26"/>
    <p:sldId id="307" r:id="rId27"/>
    <p:sldId id="305" r:id="rId28"/>
    <p:sldId id="286" r:id="rId29"/>
    <p:sldId id="303" r:id="rId30"/>
    <p:sldId id="333" r:id="rId31"/>
    <p:sldId id="290" r:id="rId32"/>
    <p:sldId id="334" r:id="rId33"/>
    <p:sldId id="315" r:id="rId34"/>
    <p:sldId id="316" r:id="rId35"/>
    <p:sldId id="317" r:id="rId36"/>
    <p:sldId id="318" r:id="rId37"/>
    <p:sldId id="319" r:id="rId38"/>
    <p:sldId id="320" r:id="rId39"/>
    <p:sldId id="321" r:id="rId40"/>
    <p:sldId id="322" r:id="rId41"/>
    <p:sldId id="323" r:id="rId42"/>
    <p:sldId id="324" r:id="rId43"/>
    <p:sldId id="314" r:id="rId44"/>
    <p:sldId id="309" r:id="rId45"/>
    <p:sldId id="312" r:id="rId46"/>
    <p:sldId id="308" r:id="rId47"/>
    <p:sldId id="311" r:id="rId48"/>
    <p:sldId id="310" r:id="rId49"/>
    <p:sldId id="335" r:id="rId50"/>
  </p:sldIdLst>
  <p:sldSz cx="9144000" cy="6858000" type="screen4x3"/>
  <p:notesSz cx="6858000" cy="9144000"/>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1231">
          <p15:clr>
            <a:srgbClr val="A4A3A4"/>
          </p15:clr>
        </p15:guide>
        <p15:guide id="3" orient="horz" pos="3859">
          <p15:clr>
            <a:srgbClr val="A4A3A4"/>
          </p15:clr>
        </p15:guide>
        <p15:guide id="4"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F278"/>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65960" autoAdjust="0"/>
  </p:normalViewPr>
  <p:slideViewPr>
    <p:cSldViewPr snapToGrid="0">
      <p:cViewPr>
        <p:scale>
          <a:sx n="77" d="100"/>
          <a:sy n="77" d="100"/>
        </p:scale>
        <p:origin x="-240" y="192"/>
      </p:cViewPr>
      <p:guideLst>
        <p:guide orient="horz" pos="2160"/>
        <p:guide orient="horz" pos="1231"/>
        <p:guide orient="horz" pos="3859"/>
        <p:guide pos="2880"/>
      </p:guideLst>
    </p:cSldViewPr>
  </p:slideViewPr>
  <p:notesTextViewPr>
    <p:cViewPr>
      <p:scale>
        <a:sx n="1" d="1"/>
        <a:sy n="1" d="1"/>
      </p:scale>
      <p:origin x="0" y="0"/>
    </p:cViewPr>
  </p:notesTextViewPr>
  <p:sorterViewPr>
    <p:cViewPr>
      <p:scale>
        <a:sx n="168" d="100"/>
        <a:sy n="168" d="100"/>
      </p:scale>
      <p:origin x="0" y="0"/>
    </p:cViewPr>
  </p:sorterViewPr>
  <p:notesViewPr>
    <p:cSldViewPr snapToGrid="0" showGuides="1">
      <p:cViewPr varScale="1">
        <p:scale>
          <a:sx n="80" d="100"/>
          <a:sy n="80" d="100"/>
        </p:scale>
        <p:origin x="-317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diagrams/_rels/data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481D6A-55D9-49E4-8014-D7902A3C5EE3}" type="doc">
      <dgm:prSet loTypeId="urn:microsoft.com/office/officeart/2005/8/layout/pList2#1" loCatId="list" qsTypeId="urn:microsoft.com/office/officeart/2005/8/quickstyle/simple1" qsCatId="simple" csTypeId="urn:microsoft.com/office/officeart/2005/8/colors/accent1_2" csCatId="accent1" phldr="1"/>
      <dgm:spPr/>
    </dgm:pt>
    <dgm:pt modelId="{6F21DB8F-BADE-423C-9FBB-22F9D1E3AFD2}">
      <dgm:prSet phldrT="[Text]" custT="1"/>
      <dgm:spPr>
        <a:solidFill>
          <a:schemeClr val="tx2">
            <a:lumMod val="75000"/>
          </a:schemeClr>
        </a:solidFill>
      </dgm:spPr>
      <dgm:t>
        <a:bodyPr/>
        <a:lstStyle/>
        <a:p>
          <a:r>
            <a:rPr lang="en-GB" sz="2800" dirty="0" smtClean="0"/>
            <a:t>CATTLE</a:t>
          </a:r>
        </a:p>
        <a:p>
          <a:r>
            <a:rPr lang="en-GB" sz="2800" dirty="0" smtClean="0"/>
            <a:t>PIGS</a:t>
          </a:r>
        </a:p>
        <a:p>
          <a:r>
            <a:rPr lang="en-GB" sz="2800" dirty="0" smtClean="0"/>
            <a:t>SHEEP</a:t>
          </a:r>
        </a:p>
        <a:p>
          <a:r>
            <a:rPr lang="en-GB" sz="2800" dirty="0" smtClean="0"/>
            <a:t>POULTRY</a:t>
          </a:r>
        </a:p>
        <a:p>
          <a:r>
            <a:rPr lang="en-GB" sz="2800" dirty="0" smtClean="0"/>
            <a:t>HORSES</a:t>
          </a:r>
        </a:p>
        <a:p>
          <a:endParaRPr lang="en-GB" sz="2000" dirty="0" smtClean="0"/>
        </a:p>
        <a:p>
          <a:endParaRPr lang="en-GB" sz="2000" dirty="0" smtClean="0"/>
        </a:p>
        <a:p>
          <a:endParaRPr lang="en-GB" sz="6000" dirty="0"/>
        </a:p>
      </dgm:t>
    </dgm:pt>
    <dgm:pt modelId="{2AC1C9EF-2D65-4ED4-9E8F-4E5778526661}" type="parTrans" cxnId="{AF5D75BA-7A5C-4D28-90C2-89F96846F871}">
      <dgm:prSet/>
      <dgm:spPr/>
      <dgm:t>
        <a:bodyPr/>
        <a:lstStyle/>
        <a:p>
          <a:endParaRPr lang="en-GB"/>
        </a:p>
      </dgm:t>
    </dgm:pt>
    <dgm:pt modelId="{853BA72F-C233-408B-B5F9-73A1B095DACA}" type="sibTrans" cxnId="{AF5D75BA-7A5C-4D28-90C2-89F96846F871}">
      <dgm:prSet/>
      <dgm:spPr/>
      <dgm:t>
        <a:bodyPr/>
        <a:lstStyle/>
        <a:p>
          <a:endParaRPr lang="en-GB"/>
        </a:p>
      </dgm:t>
    </dgm:pt>
    <dgm:pt modelId="{5E42A85C-4A6D-4075-8EF2-698E8D5AB66F}">
      <dgm:prSet phldrT="[Text]" custT="1"/>
      <dgm:spPr>
        <a:solidFill>
          <a:schemeClr val="tx2">
            <a:lumMod val="75000"/>
          </a:schemeClr>
        </a:solidFill>
      </dgm:spPr>
      <dgm:t>
        <a:bodyPr/>
        <a:lstStyle/>
        <a:p>
          <a:r>
            <a:rPr lang="en-GB" sz="2800" dirty="0" smtClean="0"/>
            <a:t>MAIZE</a:t>
          </a:r>
        </a:p>
        <a:p>
          <a:r>
            <a:rPr lang="en-GB" sz="2800" dirty="0" smtClean="0"/>
            <a:t>WHEAT</a:t>
          </a:r>
        </a:p>
        <a:p>
          <a:r>
            <a:rPr lang="en-GB" sz="2800" dirty="0" smtClean="0"/>
            <a:t>POTATOES</a:t>
          </a:r>
        </a:p>
        <a:p>
          <a:r>
            <a:rPr lang="en-GB" sz="2800" dirty="0" smtClean="0"/>
            <a:t>TOMATOES</a:t>
          </a:r>
        </a:p>
        <a:p>
          <a:r>
            <a:rPr lang="en-GB" sz="2800" dirty="0" smtClean="0"/>
            <a:t>BEETROOT</a:t>
          </a:r>
        </a:p>
        <a:p>
          <a:endParaRPr lang="en-GB" sz="2000" dirty="0"/>
        </a:p>
      </dgm:t>
    </dgm:pt>
    <dgm:pt modelId="{5917A904-54C3-410B-AE55-930A0F1A7BE3}" type="parTrans" cxnId="{C69F3A12-AB16-4075-8DB1-22D9DB881AE1}">
      <dgm:prSet/>
      <dgm:spPr/>
      <dgm:t>
        <a:bodyPr/>
        <a:lstStyle/>
        <a:p>
          <a:endParaRPr lang="en-GB"/>
        </a:p>
      </dgm:t>
    </dgm:pt>
    <dgm:pt modelId="{92487E36-6452-4E87-9CB2-8955B4B5ACBF}" type="sibTrans" cxnId="{C69F3A12-AB16-4075-8DB1-22D9DB881AE1}">
      <dgm:prSet/>
      <dgm:spPr/>
      <dgm:t>
        <a:bodyPr/>
        <a:lstStyle/>
        <a:p>
          <a:endParaRPr lang="en-GB"/>
        </a:p>
      </dgm:t>
    </dgm:pt>
    <dgm:pt modelId="{042BEEE9-C00C-421D-85C8-3E4BA31A44AA}" type="pres">
      <dgm:prSet presAssocID="{AF481D6A-55D9-49E4-8014-D7902A3C5EE3}" presName="Name0" presStyleCnt="0">
        <dgm:presLayoutVars>
          <dgm:dir/>
          <dgm:resizeHandles val="exact"/>
        </dgm:presLayoutVars>
      </dgm:prSet>
      <dgm:spPr/>
    </dgm:pt>
    <dgm:pt modelId="{04460B30-ADAF-428C-8CC4-4FC809C01C50}" type="pres">
      <dgm:prSet presAssocID="{AF481D6A-55D9-49E4-8014-D7902A3C5EE3}" presName="bkgdShp" presStyleLbl="alignAccFollowNode1" presStyleIdx="0" presStyleCnt="1"/>
      <dgm:spPr>
        <a:solidFill>
          <a:schemeClr val="tx2">
            <a:lumMod val="50000"/>
            <a:alpha val="90000"/>
          </a:schemeClr>
        </a:solidFill>
      </dgm:spPr>
    </dgm:pt>
    <dgm:pt modelId="{3CF06EB4-A103-4E48-9EF4-557C37FE3FA0}" type="pres">
      <dgm:prSet presAssocID="{AF481D6A-55D9-49E4-8014-D7902A3C5EE3}" presName="linComp" presStyleCnt="0"/>
      <dgm:spPr/>
    </dgm:pt>
    <dgm:pt modelId="{0AAAEC40-7802-4234-B8BF-30776112B8C5}" type="pres">
      <dgm:prSet presAssocID="{6F21DB8F-BADE-423C-9FBB-22F9D1E3AFD2}" presName="compNode" presStyleCnt="0"/>
      <dgm:spPr/>
    </dgm:pt>
    <dgm:pt modelId="{EBE8389C-242F-4F81-9105-1BFB52D4E620}" type="pres">
      <dgm:prSet presAssocID="{6F21DB8F-BADE-423C-9FBB-22F9D1E3AFD2}" presName="node" presStyleLbl="node1" presStyleIdx="0" presStyleCnt="2">
        <dgm:presLayoutVars>
          <dgm:bulletEnabled val="1"/>
        </dgm:presLayoutVars>
      </dgm:prSet>
      <dgm:spPr/>
      <dgm:t>
        <a:bodyPr/>
        <a:lstStyle/>
        <a:p>
          <a:endParaRPr lang="en-GB"/>
        </a:p>
      </dgm:t>
    </dgm:pt>
    <dgm:pt modelId="{B65C2405-6DE6-4D6E-855E-4A27415B02AC}" type="pres">
      <dgm:prSet presAssocID="{6F21DB8F-BADE-423C-9FBB-22F9D1E3AFD2}" presName="invisiNode" presStyleLbl="node1" presStyleIdx="0" presStyleCnt="2"/>
      <dgm:spPr/>
    </dgm:pt>
    <dgm:pt modelId="{D3D0E266-D9F8-4610-BCCD-9044C8F8663C}" type="pres">
      <dgm:prSet presAssocID="{6F21DB8F-BADE-423C-9FBB-22F9D1E3AFD2}" presName="imagNod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11000" b="-11000"/>
          </a:stretch>
        </a:blipFill>
      </dgm:spPr>
    </dgm:pt>
    <dgm:pt modelId="{2BD5C7EC-9976-4BE2-B30C-CAD689BC43FD}" type="pres">
      <dgm:prSet presAssocID="{853BA72F-C233-408B-B5F9-73A1B095DACA}" presName="sibTrans" presStyleLbl="sibTrans2D1" presStyleIdx="0" presStyleCnt="0"/>
      <dgm:spPr/>
      <dgm:t>
        <a:bodyPr/>
        <a:lstStyle/>
        <a:p>
          <a:endParaRPr lang="en-GB"/>
        </a:p>
      </dgm:t>
    </dgm:pt>
    <dgm:pt modelId="{F5781C1C-5ED8-4594-9C38-A741B6A45AB2}" type="pres">
      <dgm:prSet presAssocID="{5E42A85C-4A6D-4075-8EF2-698E8D5AB66F}" presName="compNode" presStyleCnt="0"/>
      <dgm:spPr/>
    </dgm:pt>
    <dgm:pt modelId="{CDFB0AB9-D765-4DEC-8A43-7EC5A4B5F70D}" type="pres">
      <dgm:prSet presAssocID="{5E42A85C-4A6D-4075-8EF2-698E8D5AB66F}" presName="node" presStyleLbl="node1" presStyleIdx="1" presStyleCnt="2">
        <dgm:presLayoutVars>
          <dgm:bulletEnabled val="1"/>
        </dgm:presLayoutVars>
      </dgm:prSet>
      <dgm:spPr/>
      <dgm:t>
        <a:bodyPr/>
        <a:lstStyle/>
        <a:p>
          <a:endParaRPr lang="en-GB"/>
        </a:p>
      </dgm:t>
    </dgm:pt>
    <dgm:pt modelId="{887C1127-84BE-462A-BDCB-2D8DA6C707F8}" type="pres">
      <dgm:prSet presAssocID="{5E42A85C-4A6D-4075-8EF2-698E8D5AB66F}" presName="invisiNode" presStyleLbl="node1" presStyleIdx="1" presStyleCnt="2"/>
      <dgm:spPr/>
    </dgm:pt>
    <dgm:pt modelId="{D632D678-528B-47A8-B57D-83C656C5E610}" type="pres">
      <dgm:prSet presAssocID="{5E42A85C-4A6D-4075-8EF2-698E8D5AB66F}" presName="imagNod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56000" b="-56000"/>
          </a:stretch>
        </a:blipFill>
      </dgm:spPr>
    </dgm:pt>
  </dgm:ptLst>
  <dgm:cxnLst>
    <dgm:cxn modelId="{AF5D75BA-7A5C-4D28-90C2-89F96846F871}" srcId="{AF481D6A-55D9-49E4-8014-D7902A3C5EE3}" destId="{6F21DB8F-BADE-423C-9FBB-22F9D1E3AFD2}" srcOrd="0" destOrd="0" parTransId="{2AC1C9EF-2D65-4ED4-9E8F-4E5778526661}" sibTransId="{853BA72F-C233-408B-B5F9-73A1B095DACA}"/>
    <dgm:cxn modelId="{25B695BC-BB73-4F55-B28C-457D32003496}" type="presOf" srcId="{853BA72F-C233-408B-B5F9-73A1B095DACA}" destId="{2BD5C7EC-9976-4BE2-B30C-CAD689BC43FD}" srcOrd="0" destOrd="0" presId="urn:microsoft.com/office/officeart/2005/8/layout/pList2#1"/>
    <dgm:cxn modelId="{C69F3A12-AB16-4075-8DB1-22D9DB881AE1}" srcId="{AF481D6A-55D9-49E4-8014-D7902A3C5EE3}" destId="{5E42A85C-4A6D-4075-8EF2-698E8D5AB66F}" srcOrd="1" destOrd="0" parTransId="{5917A904-54C3-410B-AE55-930A0F1A7BE3}" sibTransId="{92487E36-6452-4E87-9CB2-8955B4B5ACBF}"/>
    <dgm:cxn modelId="{006E9B68-88C9-458C-B00B-18171C5135DE}" type="presOf" srcId="{6F21DB8F-BADE-423C-9FBB-22F9D1E3AFD2}" destId="{EBE8389C-242F-4F81-9105-1BFB52D4E620}" srcOrd="0" destOrd="0" presId="urn:microsoft.com/office/officeart/2005/8/layout/pList2#1"/>
    <dgm:cxn modelId="{0EB0119C-FFA7-48AD-A365-CC20B9C86FFE}" type="presOf" srcId="{AF481D6A-55D9-49E4-8014-D7902A3C5EE3}" destId="{042BEEE9-C00C-421D-85C8-3E4BA31A44AA}" srcOrd="0" destOrd="0" presId="urn:microsoft.com/office/officeart/2005/8/layout/pList2#1"/>
    <dgm:cxn modelId="{C91DE5A9-4BC2-4A8C-A069-13EA967DF21C}" type="presOf" srcId="{5E42A85C-4A6D-4075-8EF2-698E8D5AB66F}" destId="{CDFB0AB9-D765-4DEC-8A43-7EC5A4B5F70D}" srcOrd="0" destOrd="0" presId="urn:microsoft.com/office/officeart/2005/8/layout/pList2#1"/>
    <dgm:cxn modelId="{9E3F676B-5130-4A00-922C-783923C7443D}" type="presParOf" srcId="{042BEEE9-C00C-421D-85C8-3E4BA31A44AA}" destId="{04460B30-ADAF-428C-8CC4-4FC809C01C50}" srcOrd="0" destOrd="0" presId="urn:microsoft.com/office/officeart/2005/8/layout/pList2#1"/>
    <dgm:cxn modelId="{1E19B4BA-A9B5-4542-914A-4F2CC67188E6}" type="presParOf" srcId="{042BEEE9-C00C-421D-85C8-3E4BA31A44AA}" destId="{3CF06EB4-A103-4E48-9EF4-557C37FE3FA0}" srcOrd="1" destOrd="0" presId="urn:microsoft.com/office/officeart/2005/8/layout/pList2#1"/>
    <dgm:cxn modelId="{F9B8F414-87C3-4382-A89C-90C824A1613B}" type="presParOf" srcId="{3CF06EB4-A103-4E48-9EF4-557C37FE3FA0}" destId="{0AAAEC40-7802-4234-B8BF-30776112B8C5}" srcOrd="0" destOrd="0" presId="urn:microsoft.com/office/officeart/2005/8/layout/pList2#1"/>
    <dgm:cxn modelId="{18905B1C-A9CE-4747-BFA8-6E3871E65710}" type="presParOf" srcId="{0AAAEC40-7802-4234-B8BF-30776112B8C5}" destId="{EBE8389C-242F-4F81-9105-1BFB52D4E620}" srcOrd="0" destOrd="0" presId="urn:microsoft.com/office/officeart/2005/8/layout/pList2#1"/>
    <dgm:cxn modelId="{9C4081D5-AB41-4E47-9480-42AF0AEAB913}" type="presParOf" srcId="{0AAAEC40-7802-4234-B8BF-30776112B8C5}" destId="{B65C2405-6DE6-4D6E-855E-4A27415B02AC}" srcOrd="1" destOrd="0" presId="urn:microsoft.com/office/officeart/2005/8/layout/pList2#1"/>
    <dgm:cxn modelId="{440253E3-CA22-4198-8815-F9CBD6961846}" type="presParOf" srcId="{0AAAEC40-7802-4234-B8BF-30776112B8C5}" destId="{D3D0E266-D9F8-4610-BCCD-9044C8F8663C}" srcOrd="2" destOrd="0" presId="urn:microsoft.com/office/officeart/2005/8/layout/pList2#1"/>
    <dgm:cxn modelId="{73087E27-779C-4536-A890-B6B589209402}" type="presParOf" srcId="{3CF06EB4-A103-4E48-9EF4-557C37FE3FA0}" destId="{2BD5C7EC-9976-4BE2-B30C-CAD689BC43FD}" srcOrd="1" destOrd="0" presId="urn:microsoft.com/office/officeart/2005/8/layout/pList2#1"/>
    <dgm:cxn modelId="{FE7F6CAD-AB38-414A-8862-3DC966A046CA}" type="presParOf" srcId="{3CF06EB4-A103-4E48-9EF4-557C37FE3FA0}" destId="{F5781C1C-5ED8-4594-9C38-A741B6A45AB2}" srcOrd="2" destOrd="0" presId="urn:microsoft.com/office/officeart/2005/8/layout/pList2#1"/>
    <dgm:cxn modelId="{0046C98C-2383-4F41-AD3A-8D20BDDEDA86}" type="presParOf" srcId="{F5781C1C-5ED8-4594-9C38-A741B6A45AB2}" destId="{CDFB0AB9-D765-4DEC-8A43-7EC5A4B5F70D}" srcOrd="0" destOrd="0" presId="urn:microsoft.com/office/officeart/2005/8/layout/pList2#1"/>
    <dgm:cxn modelId="{F9C69543-14B7-4F8D-900B-FBCF56E17C47}" type="presParOf" srcId="{F5781C1C-5ED8-4594-9C38-A741B6A45AB2}" destId="{887C1127-84BE-462A-BDCB-2D8DA6C707F8}" srcOrd="1" destOrd="0" presId="urn:microsoft.com/office/officeart/2005/8/layout/pList2#1"/>
    <dgm:cxn modelId="{E8709850-408D-4CB6-88E3-37B6301F3456}" type="presParOf" srcId="{F5781C1C-5ED8-4594-9C38-A741B6A45AB2}" destId="{D632D678-528B-47A8-B57D-83C656C5E610}" srcOrd="2" destOrd="0" presId="urn:microsoft.com/office/officeart/2005/8/layout/pList2#1"/>
  </dgm:cxnLst>
  <dgm:bg>
    <a:solidFill>
      <a:schemeClr val="tx2">
        <a:lumMod val="5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481D6A-55D9-49E4-8014-D7902A3C5EE3}" type="doc">
      <dgm:prSet loTypeId="urn:microsoft.com/office/officeart/2005/8/layout/pList2#1" loCatId="list" qsTypeId="urn:microsoft.com/office/officeart/2005/8/quickstyle/simple1" qsCatId="simple" csTypeId="urn:microsoft.com/office/officeart/2005/8/colors/accent1_2" csCatId="accent1" phldr="1"/>
      <dgm:spPr/>
    </dgm:pt>
    <dgm:pt modelId="{6F21DB8F-BADE-423C-9FBB-22F9D1E3AFD2}">
      <dgm:prSet phldrT="[Text]" custT="1"/>
      <dgm:spPr>
        <a:solidFill>
          <a:schemeClr val="tx2">
            <a:lumMod val="75000"/>
          </a:schemeClr>
        </a:solidFill>
      </dgm:spPr>
      <dgm:t>
        <a:bodyPr/>
        <a:lstStyle/>
        <a:p>
          <a:r>
            <a:rPr lang="en-GB" sz="2800" dirty="0" smtClean="0"/>
            <a:t>CATTLE</a:t>
          </a:r>
        </a:p>
        <a:p>
          <a:r>
            <a:rPr lang="en-GB" sz="2800" dirty="0" smtClean="0"/>
            <a:t>PIGS</a:t>
          </a:r>
        </a:p>
        <a:p>
          <a:r>
            <a:rPr lang="en-GB" sz="2800" dirty="0" smtClean="0"/>
            <a:t>SHEEP</a:t>
          </a:r>
        </a:p>
        <a:p>
          <a:r>
            <a:rPr lang="en-GB" sz="2800" dirty="0" smtClean="0"/>
            <a:t>POULTRY</a:t>
          </a:r>
        </a:p>
        <a:p>
          <a:r>
            <a:rPr lang="en-GB" sz="2800" dirty="0" smtClean="0"/>
            <a:t>HORSES</a:t>
          </a:r>
        </a:p>
        <a:p>
          <a:endParaRPr lang="en-GB" sz="2000" dirty="0" smtClean="0"/>
        </a:p>
        <a:p>
          <a:endParaRPr lang="en-GB" sz="2000" dirty="0" smtClean="0"/>
        </a:p>
        <a:p>
          <a:endParaRPr lang="en-GB" sz="6000" dirty="0"/>
        </a:p>
      </dgm:t>
    </dgm:pt>
    <dgm:pt modelId="{2AC1C9EF-2D65-4ED4-9E8F-4E5778526661}" type="parTrans" cxnId="{AF5D75BA-7A5C-4D28-90C2-89F96846F871}">
      <dgm:prSet/>
      <dgm:spPr/>
      <dgm:t>
        <a:bodyPr/>
        <a:lstStyle/>
        <a:p>
          <a:endParaRPr lang="en-GB"/>
        </a:p>
      </dgm:t>
    </dgm:pt>
    <dgm:pt modelId="{853BA72F-C233-408B-B5F9-73A1B095DACA}" type="sibTrans" cxnId="{AF5D75BA-7A5C-4D28-90C2-89F96846F871}">
      <dgm:prSet/>
      <dgm:spPr/>
      <dgm:t>
        <a:bodyPr/>
        <a:lstStyle/>
        <a:p>
          <a:endParaRPr lang="en-GB"/>
        </a:p>
      </dgm:t>
    </dgm:pt>
    <dgm:pt modelId="{5E42A85C-4A6D-4075-8EF2-698E8D5AB66F}">
      <dgm:prSet phldrT="[Text]" custT="1"/>
      <dgm:spPr>
        <a:solidFill>
          <a:schemeClr val="tx2">
            <a:lumMod val="75000"/>
          </a:schemeClr>
        </a:solidFill>
      </dgm:spPr>
      <dgm:t>
        <a:bodyPr/>
        <a:lstStyle/>
        <a:p>
          <a:r>
            <a:rPr lang="en-GB" sz="2800" dirty="0" smtClean="0"/>
            <a:t>MAIZE</a:t>
          </a:r>
        </a:p>
        <a:p>
          <a:r>
            <a:rPr lang="en-GB" sz="2800" dirty="0" smtClean="0"/>
            <a:t>WHEAT</a:t>
          </a:r>
        </a:p>
        <a:p>
          <a:r>
            <a:rPr lang="en-GB" sz="2800" dirty="0" smtClean="0"/>
            <a:t>POTATOES</a:t>
          </a:r>
        </a:p>
        <a:p>
          <a:r>
            <a:rPr lang="en-GB" sz="2800" dirty="0" smtClean="0"/>
            <a:t>TOMATOES</a:t>
          </a:r>
        </a:p>
        <a:p>
          <a:r>
            <a:rPr lang="en-GB" sz="2800" dirty="0" smtClean="0"/>
            <a:t>BEETROOT</a:t>
          </a:r>
        </a:p>
        <a:p>
          <a:endParaRPr lang="en-GB" sz="2000" dirty="0"/>
        </a:p>
      </dgm:t>
    </dgm:pt>
    <dgm:pt modelId="{5917A904-54C3-410B-AE55-930A0F1A7BE3}" type="parTrans" cxnId="{C69F3A12-AB16-4075-8DB1-22D9DB881AE1}">
      <dgm:prSet/>
      <dgm:spPr/>
      <dgm:t>
        <a:bodyPr/>
        <a:lstStyle/>
        <a:p>
          <a:endParaRPr lang="en-GB"/>
        </a:p>
      </dgm:t>
    </dgm:pt>
    <dgm:pt modelId="{92487E36-6452-4E87-9CB2-8955B4B5ACBF}" type="sibTrans" cxnId="{C69F3A12-AB16-4075-8DB1-22D9DB881AE1}">
      <dgm:prSet/>
      <dgm:spPr/>
      <dgm:t>
        <a:bodyPr/>
        <a:lstStyle/>
        <a:p>
          <a:endParaRPr lang="en-GB"/>
        </a:p>
      </dgm:t>
    </dgm:pt>
    <dgm:pt modelId="{042BEEE9-C00C-421D-85C8-3E4BA31A44AA}" type="pres">
      <dgm:prSet presAssocID="{AF481D6A-55D9-49E4-8014-D7902A3C5EE3}" presName="Name0" presStyleCnt="0">
        <dgm:presLayoutVars>
          <dgm:dir/>
          <dgm:resizeHandles val="exact"/>
        </dgm:presLayoutVars>
      </dgm:prSet>
      <dgm:spPr/>
    </dgm:pt>
    <dgm:pt modelId="{04460B30-ADAF-428C-8CC4-4FC809C01C50}" type="pres">
      <dgm:prSet presAssocID="{AF481D6A-55D9-49E4-8014-D7902A3C5EE3}" presName="bkgdShp" presStyleLbl="alignAccFollowNode1" presStyleIdx="0" presStyleCnt="1"/>
      <dgm:spPr>
        <a:solidFill>
          <a:schemeClr val="tx2">
            <a:lumMod val="50000"/>
            <a:alpha val="90000"/>
          </a:schemeClr>
        </a:solidFill>
      </dgm:spPr>
    </dgm:pt>
    <dgm:pt modelId="{3CF06EB4-A103-4E48-9EF4-557C37FE3FA0}" type="pres">
      <dgm:prSet presAssocID="{AF481D6A-55D9-49E4-8014-D7902A3C5EE3}" presName="linComp" presStyleCnt="0"/>
      <dgm:spPr/>
    </dgm:pt>
    <dgm:pt modelId="{0AAAEC40-7802-4234-B8BF-30776112B8C5}" type="pres">
      <dgm:prSet presAssocID="{6F21DB8F-BADE-423C-9FBB-22F9D1E3AFD2}" presName="compNode" presStyleCnt="0"/>
      <dgm:spPr/>
    </dgm:pt>
    <dgm:pt modelId="{EBE8389C-242F-4F81-9105-1BFB52D4E620}" type="pres">
      <dgm:prSet presAssocID="{6F21DB8F-BADE-423C-9FBB-22F9D1E3AFD2}" presName="node" presStyleLbl="node1" presStyleIdx="0" presStyleCnt="2">
        <dgm:presLayoutVars>
          <dgm:bulletEnabled val="1"/>
        </dgm:presLayoutVars>
      </dgm:prSet>
      <dgm:spPr/>
      <dgm:t>
        <a:bodyPr/>
        <a:lstStyle/>
        <a:p>
          <a:endParaRPr lang="en-GB"/>
        </a:p>
      </dgm:t>
    </dgm:pt>
    <dgm:pt modelId="{B65C2405-6DE6-4D6E-855E-4A27415B02AC}" type="pres">
      <dgm:prSet presAssocID="{6F21DB8F-BADE-423C-9FBB-22F9D1E3AFD2}" presName="invisiNode" presStyleLbl="node1" presStyleIdx="0" presStyleCnt="2"/>
      <dgm:spPr/>
    </dgm:pt>
    <dgm:pt modelId="{D3D0E266-D9F8-4610-BCCD-9044C8F8663C}" type="pres">
      <dgm:prSet presAssocID="{6F21DB8F-BADE-423C-9FBB-22F9D1E3AFD2}" presName="imagNod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11000" b="-11000"/>
          </a:stretch>
        </a:blipFill>
      </dgm:spPr>
    </dgm:pt>
    <dgm:pt modelId="{2BD5C7EC-9976-4BE2-B30C-CAD689BC43FD}" type="pres">
      <dgm:prSet presAssocID="{853BA72F-C233-408B-B5F9-73A1B095DACA}" presName="sibTrans" presStyleLbl="sibTrans2D1" presStyleIdx="0" presStyleCnt="0"/>
      <dgm:spPr/>
      <dgm:t>
        <a:bodyPr/>
        <a:lstStyle/>
        <a:p>
          <a:endParaRPr lang="en-GB"/>
        </a:p>
      </dgm:t>
    </dgm:pt>
    <dgm:pt modelId="{F5781C1C-5ED8-4594-9C38-A741B6A45AB2}" type="pres">
      <dgm:prSet presAssocID="{5E42A85C-4A6D-4075-8EF2-698E8D5AB66F}" presName="compNode" presStyleCnt="0"/>
      <dgm:spPr/>
    </dgm:pt>
    <dgm:pt modelId="{CDFB0AB9-D765-4DEC-8A43-7EC5A4B5F70D}" type="pres">
      <dgm:prSet presAssocID="{5E42A85C-4A6D-4075-8EF2-698E8D5AB66F}" presName="node" presStyleLbl="node1" presStyleIdx="1" presStyleCnt="2">
        <dgm:presLayoutVars>
          <dgm:bulletEnabled val="1"/>
        </dgm:presLayoutVars>
      </dgm:prSet>
      <dgm:spPr/>
      <dgm:t>
        <a:bodyPr/>
        <a:lstStyle/>
        <a:p>
          <a:endParaRPr lang="en-GB"/>
        </a:p>
      </dgm:t>
    </dgm:pt>
    <dgm:pt modelId="{887C1127-84BE-462A-BDCB-2D8DA6C707F8}" type="pres">
      <dgm:prSet presAssocID="{5E42A85C-4A6D-4075-8EF2-698E8D5AB66F}" presName="invisiNode" presStyleLbl="node1" presStyleIdx="1" presStyleCnt="2"/>
      <dgm:spPr/>
    </dgm:pt>
    <dgm:pt modelId="{D632D678-528B-47A8-B57D-83C656C5E610}" type="pres">
      <dgm:prSet presAssocID="{5E42A85C-4A6D-4075-8EF2-698E8D5AB66F}" presName="imagNod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56000" b="-56000"/>
          </a:stretch>
        </a:blipFill>
      </dgm:spPr>
    </dgm:pt>
  </dgm:ptLst>
  <dgm:cxnLst>
    <dgm:cxn modelId="{AF5D75BA-7A5C-4D28-90C2-89F96846F871}" srcId="{AF481D6A-55D9-49E4-8014-D7902A3C5EE3}" destId="{6F21DB8F-BADE-423C-9FBB-22F9D1E3AFD2}" srcOrd="0" destOrd="0" parTransId="{2AC1C9EF-2D65-4ED4-9E8F-4E5778526661}" sibTransId="{853BA72F-C233-408B-B5F9-73A1B095DACA}"/>
    <dgm:cxn modelId="{471C7E34-792C-4054-8B16-7CDB7844B22D}" type="presOf" srcId="{5E42A85C-4A6D-4075-8EF2-698E8D5AB66F}" destId="{CDFB0AB9-D765-4DEC-8A43-7EC5A4B5F70D}" srcOrd="0" destOrd="0" presId="urn:microsoft.com/office/officeart/2005/8/layout/pList2#1"/>
    <dgm:cxn modelId="{C69F3A12-AB16-4075-8DB1-22D9DB881AE1}" srcId="{AF481D6A-55D9-49E4-8014-D7902A3C5EE3}" destId="{5E42A85C-4A6D-4075-8EF2-698E8D5AB66F}" srcOrd="1" destOrd="0" parTransId="{5917A904-54C3-410B-AE55-930A0F1A7BE3}" sibTransId="{92487E36-6452-4E87-9CB2-8955B4B5ACBF}"/>
    <dgm:cxn modelId="{E2655375-B797-42F0-B886-D76C13210811}" type="presOf" srcId="{6F21DB8F-BADE-423C-9FBB-22F9D1E3AFD2}" destId="{EBE8389C-242F-4F81-9105-1BFB52D4E620}" srcOrd="0" destOrd="0" presId="urn:microsoft.com/office/officeart/2005/8/layout/pList2#1"/>
    <dgm:cxn modelId="{DF168779-19EB-46DF-A58C-ED91E4000F30}" type="presOf" srcId="{AF481D6A-55D9-49E4-8014-D7902A3C5EE3}" destId="{042BEEE9-C00C-421D-85C8-3E4BA31A44AA}" srcOrd="0" destOrd="0" presId="urn:microsoft.com/office/officeart/2005/8/layout/pList2#1"/>
    <dgm:cxn modelId="{FC4252EB-21A2-4353-A3CE-959B80B1DF4B}" type="presOf" srcId="{853BA72F-C233-408B-B5F9-73A1B095DACA}" destId="{2BD5C7EC-9976-4BE2-B30C-CAD689BC43FD}" srcOrd="0" destOrd="0" presId="urn:microsoft.com/office/officeart/2005/8/layout/pList2#1"/>
    <dgm:cxn modelId="{99CA4847-E69B-40DA-9668-7E635424B933}" type="presParOf" srcId="{042BEEE9-C00C-421D-85C8-3E4BA31A44AA}" destId="{04460B30-ADAF-428C-8CC4-4FC809C01C50}" srcOrd="0" destOrd="0" presId="urn:microsoft.com/office/officeart/2005/8/layout/pList2#1"/>
    <dgm:cxn modelId="{7793CBAE-7F54-4FC9-921A-65F8CC31775A}" type="presParOf" srcId="{042BEEE9-C00C-421D-85C8-3E4BA31A44AA}" destId="{3CF06EB4-A103-4E48-9EF4-557C37FE3FA0}" srcOrd="1" destOrd="0" presId="urn:microsoft.com/office/officeart/2005/8/layout/pList2#1"/>
    <dgm:cxn modelId="{73C79432-ACEA-467D-8CF0-68B6E637CDE1}" type="presParOf" srcId="{3CF06EB4-A103-4E48-9EF4-557C37FE3FA0}" destId="{0AAAEC40-7802-4234-B8BF-30776112B8C5}" srcOrd="0" destOrd="0" presId="urn:microsoft.com/office/officeart/2005/8/layout/pList2#1"/>
    <dgm:cxn modelId="{11CC27B4-181B-498F-9A26-4590C5277CE6}" type="presParOf" srcId="{0AAAEC40-7802-4234-B8BF-30776112B8C5}" destId="{EBE8389C-242F-4F81-9105-1BFB52D4E620}" srcOrd="0" destOrd="0" presId="urn:microsoft.com/office/officeart/2005/8/layout/pList2#1"/>
    <dgm:cxn modelId="{6EEEF860-58FD-4B2A-99C9-36D40843FF27}" type="presParOf" srcId="{0AAAEC40-7802-4234-B8BF-30776112B8C5}" destId="{B65C2405-6DE6-4D6E-855E-4A27415B02AC}" srcOrd="1" destOrd="0" presId="urn:microsoft.com/office/officeart/2005/8/layout/pList2#1"/>
    <dgm:cxn modelId="{4581DC93-721C-4CA8-8DCE-877CEF1464D2}" type="presParOf" srcId="{0AAAEC40-7802-4234-B8BF-30776112B8C5}" destId="{D3D0E266-D9F8-4610-BCCD-9044C8F8663C}" srcOrd="2" destOrd="0" presId="urn:microsoft.com/office/officeart/2005/8/layout/pList2#1"/>
    <dgm:cxn modelId="{C667B240-CDC8-4537-9907-9BCE81016797}" type="presParOf" srcId="{3CF06EB4-A103-4E48-9EF4-557C37FE3FA0}" destId="{2BD5C7EC-9976-4BE2-B30C-CAD689BC43FD}" srcOrd="1" destOrd="0" presId="urn:microsoft.com/office/officeart/2005/8/layout/pList2#1"/>
    <dgm:cxn modelId="{D8F4F55C-5AF7-40C9-BAFE-486F1C708B1F}" type="presParOf" srcId="{3CF06EB4-A103-4E48-9EF4-557C37FE3FA0}" destId="{F5781C1C-5ED8-4594-9C38-A741B6A45AB2}" srcOrd="2" destOrd="0" presId="urn:microsoft.com/office/officeart/2005/8/layout/pList2#1"/>
    <dgm:cxn modelId="{B2B43854-3B25-498C-8AB2-80F563EA0EA9}" type="presParOf" srcId="{F5781C1C-5ED8-4594-9C38-A741B6A45AB2}" destId="{CDFB0AB9-D765-4DEC-8A43-7EC5A4B5F70D}" srcOrd="0" destOrd="0" presId="urn:microsoft.com/office/officeart/2005/8/layout/pList2#1"/>
    <dgm:cxn modelId="{FE262E4C-40D7-45E5-9936-18A7AC5D955C}" type="presParOf" srcId="{F5781C1C-5ED8-4594-9C38-A741B6A45AB2}" destId="{887C1127-84BE-462A-BDCB-2D8DA6C707F8}" srcOrd="1" destOrd="0" presId="urn:microsoft.com/office/officeart/2005/8/layout/pList2#1"/>
    <dgm:cxn modelId="{F7216082-5EA4-4286-A3A5-1DC1458A4286}" type="presParOf" srcId="{F5781C1C-5ED8-4594-9C38-A741B6A45AB2}" destId="{D632D678-528B-47A8-B57D-83C656C5E610}" srcOrd="2" destOrd="0" presId="urn:microsoft.com/office/officeart/2005/8/layout/pList2#1"/>
  </dgm:cxnLst>
  <dgm:bg>
    <a:solidFill>
      <a:schemeClr val="tx2">
        <a:lumMod val="5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F22AF3-E430-45A8-BE73-294196C210B6}"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GB"/>
        </a:p>
      </dgm:t>
    </dgm:pt>
    <dgm:pt modelId="{94BF9831-6A77-4E13-BD27-6D8893B17F87}">
      <dgm:prSet phldrT="[Text]"/>
      <dgm:spPr/>
      <dgm:t>
        <a:bodyPr/>
        <a:lstStyle/>
        <a:p>
          <a:r>
            <a:rPr lang="en-GB" dirty="0" smtClean="0"/>
            <a:t>Selective breeding</a:t>
          </a:r>
          <a:endParaRPr lang="en-GB" dirty="0"/>
        </a:p>
      </dgm:t>
    </dgm:pt>
    <dgm:pt modelId="{1BB0BE4D-0371-43E7-B0D4-E8D09392577F}" type="parTrans" cxnId="{595CA849-28B9-44DE-9AA8-381EBF3D202D}">
      <dgm:prSet/>
      <dgm:spPr/>
      <dgm:t>
        <a:bodyPr/>
        <a:lstStyle/>
        <a:p>
          <a:endParaRPr lang="en-GB"/>
        </a:p>
      </dgm:t>
    </dgm:pt>
    <dgm:pt modelId="{34DB38F8-957E-411F-9102-950F40D6446D}" type="sibTrans" cxnId="{595CA849-28B9-44DE-9AA8-381EBF3D202D}">
      <dgm:prSet/>
      <dgm:spPr/>
      <dgm:t>
        <a:bodyPr/>
        <a:lstStyle/>
        <a:p>
          <a:endParaRPr lang="en-GB"/>
        </a:p>
      </dgm:t>
    </dgm:pt>
    <dgm:pt modelId="{9FBF3ED1-0723-42F6-B271-37C85C98A2B6}">
      <dgm:prSet phldrT="[Text]"/>
      <dgm:spPr/>
      <dgm:t>
        <a:bodyPr/>
        <a:lstStyle/>
        <a:p>
          <a:r>
            <a:rPr lang="en-GB" dirty="0" smtClean="0"/>
            <a:t>Higher yield per unit area</a:t>
          </a:r>
          <a:endParaRPr lang="en-GB" dirty="0"/>
        </a:p>
      </dgm:t>
    </dgm:pt>
    <dgm:pt modelId="{5B9C4639-B6C6-4836-B971-108DCBD60F95}" type="parTrans" cxnId="{B571766D-D0B1-46ED-9717-EF4F2709DC67}">
      <dgm:prSet/>
      <dgm:spPr/>
      <dgm:t>
        <a:bodyPr/>
        <a:lstStyle/>
        <a:p>
          <a:endParaRPr lang="en-GB"/>
        </a:p>
      </dgm:t>
    </dgm:pt>
    <dgm:pt modelId="{EA55131A-225E-48CD-BE83-777BF74524D7}" type="sibTrans" cxnId="{B571766D-D0B1-46ED-9717-EF4F2709DC67}">
      <dgm:prSet/>
      <dgm:spPr/>
      <dgm:t>
        <a:bodyPr/>
        <a:lstStyle/>
        <a:p>
          <a:endParaRPr lang="en-GB"/>
        </a:p>
      </dgm:t>
    </dgm:pt>
    <dgm:pt modelId="{969B384A-C1B6-4B5B-A30C-7AA5DAD14455}">
      <dgm:prSet phldrT="[Text]"/>
      <dgm:spPr/>
      <dgm:t>
        <a:bodyPr/>
        <a:lstStyle/>
        <a:p>
          <a:r>
            <a:rPr lang="en-GB" dirty="0" smtClean="0"/>
            <a:t>Faster maturation allowing more than one crop during the growing season</a:t>
          </a:r>
          <a:endParaRPr lang="en-GB" dirty="0"/>
        </a:p>
      </dgm:t>
    </dgm:pt>
    <dgm:pt modelId="{605F8E5B-4028-413D-B10F-EC0847048006}" type="parTrans" cxnId="{5F4AB736-AE68-49FD-8FF9-B41BBB2FBDA5}">
      <dgm:prSet/>
      <dgm:spPr/>
      <dgm:t>
        <a:bodyPr/>
        <a:lstStyle/>
        <a:p>
          <a:endParaRPr lang="en-GB"/>
        </a:p>
      </dgm:t>
    </dgm:pt>
    <dgm:pt modelId="{6901E4C9-F405-4042-8A08-CB3C786937BC}" type="sibTrans" cxnId="{5F4AB736-AE68-49FD-8FF9-B41BBB2FBDA5}">
      <dgm:prSet/>
      <dgm:spPr/>
      <dgm:t>
        <a:bodyPr/>
        <a:lstStyle/>
        <a:p>
          <a:endParaRPr lang="en-GB"/>
        </a:p>
      </dgm:t>
    </dgm:pt>
    <dgm:pt modelId="{226D3916-7F5F-4B8F-A64A-058679054482}">
      <dgm:prSet phldrT="[Text]"/>
      <dgm:spPr/>
      <dgm:t>
        <a:bodyPr/>
        <a:lstStyle/>
        <a:p>
          <a:r>
            <a:rPr lang="en-GB" dirty="0" smtClean="0"/>
            <a:t>Improved nutritional value</a:t>
          </a:r>
          <a:endParaRPr lang="en-GB" dirty="0"/>
        </a:p>
      </dgm:t>
    </dgm:pt>
    <dgm:pt modelId="{7E12AAB6-111F-48DD-B665-9855EF3C90E4}" type="parTrans" cxnId="{ECAEFA51-7405-4961-ADFC-7780AAEF8F0B}">
      <dgm:prSet/>
      <dgm:spPr/>
      <dgm:t>
        <a:bodyPr/>
        <a:lstStyle/>
        <a:p>
          <a:endParaRPr lang="en-GB"/>
        </a:p>
      </dgm:t>
    </dgm:pt>
    <dgm:pt modelId="{10F8B6EE-06F5-4311-B478-3B687FD68860}" type="sibTrans" cxnId="{ECAEFA51-7405-4961-ADFC-7780AAEF8F0B}">
      <dgm:prSet/>
      <dgm:spPr/>
      <dgm:t>
        <a:bodyPr/>
        <a:lstStyle/>
        <a:p>
          <a:endParaRPr lang="en-GB"/>
        </a:p>
      </dgm:t>
    </dgm:pt>
    <dgm:pt modelId="{5EF65CFA-C557-479C-BBC8-5CB2E3A3E35F}">
      <dgm:prSet phldrT="[Text]"/>
      <dgm:spPr/>
      <dgm:t>
        <a:bodyPr/>
        <a:lstStyle/>
        <a:p>
          <a:r>
            <a:rPr lang="en-GB" dirty="0" smtClean="0"/>
            <a:t>Resistance to frost</a:t>
          </a:r>
          <a:endParaRPr lang="en-GB" dirty="0"/>
        </a:p>
      </dgm:t>
    </dgm:pt>
    <dgm:pt modelId="{0CFED053-D774-4EE1-8327-CA6E371F4B38}" type="parTrans" cxnId="{426FD3AE-95A2-4AF5-84B0-3947A4981C12}">
      <dgm:prSet/>
      <dgm:spPr/>
      <dgm:t>
        <a:bodyPr/>
        <a:lstStyle/>
        <a:p>
          <a:endParaRPr lang="en-GB"/>
        </a:p>
      </dgm:t>
    </dgm:pt>
    <dgm:pt modelId="{6D212B2F-F108-46F8-8F27-BA0FE84FDFD8}" type="sibTrans" cxnId="{426FD3AE-95A2-4AF5-84B0-3947A4981C12}">
      <dgm:prSet/>
      <dgm:spPr/>
      <dgm:t>
        <a:bodyPr/>
        <a:lstStyle/>
        <a:p>
          <a:endParaRPr lang="en-GB"/>
        </a:p>
      </dgm:t>
    </dgm:pt>
    <dgm:pt modelId="{75D47A05-28C5-4B22-90B3-6FE69B3397AF}">
      <dgm:prSet phldrT="[Text]"/>
      <dgm:spPr/>
      <dgm:t>
        <a:bodyPr/>
        <a:lstStyle/>
        <a:p>
          <a:r>
            <a:rPr lang="en-GB" dirty="0" smtClean="0"/>
            <a:t>Drought resistance</a:t>
          </a:r>
          <a:endParaRPr lang="en-GB" dirty="0"/>
        </a:p>
      </dgm:t>
    </dgm:pt>
    <dgm:pt modelId="{4FC2D878-4E7A-4877-AD41-CDC0866258AF}" type="parTrans" cxnId="{B9A9342C-59BF-4317-BA83-534C41CDD695}">
      <dgm:prSet/>
      <dgm:spPr/>
      <dgm:t>
        <a:bodyPr/>
        <a:lstStyle/>
        <a:p>
          <a:endParaRPr lang="en-GB"/>
        </a:p>
      </dgm:t>
    </dgm:pt>
    <dgm:pt modelId="{7CB84478-FD73-4F9A-96A2-B00B4E80ACA6}" type="sibTrans" cxnId="{B9A9342C-59BF-4317-BA83-534C41CDD695}">
      <dgm:prSet/>
      <dgm:spPr/>
      <dgm:t>
        <a:bodyPr/>
        <a:lstStyle/>
        <a:p>
          <a:endParaRPr lang="en-GB"/>
        </a:p>
      </dgm:t>
    </dgm:pt>
    <dgm:pt modelId="{B7B2340B-B35A-4660-AF07-4EC168389FD1}">
      <dgm:prSet phldrT="[Text]"/>
      <dgm:spPr/>
      <dgm:t>
        <a:bodyPr/>
        <a:lstStyle/>
        <a:p>
          <a:r>
            <a:rPr lang="en-GB" dirty="0" smtClean="0"/>
            <a:t>Pest resistance</a:t>
          </a:r>
          <a:endParaRPr lang="en-GB" dirty="0"/>
        </a:p>
      </dgm:t>
    </dgm:pt>
    <dgm:pt modelId="{928E08E0-031B-498B-ACE1-8D06E389C858}" type="parTrans" cxnId="{59D5D25D-36A6-4BD4-9376-DB1A6F4114E8}">
      <dgm:prSet/>
      <dgm:spPr/>
      <dgm:t>
        <a:bodyPr/>
        <a:lstStyle/>
        <a:p>
          <a:endParaRPr lang="en-GB"/>
        </a:p>
      </dgm:t>
    </dgm:pt>
    <dgm:pt modelId="{C59B5C1C-C9E6-4D2F-BF8F-173C2360398D}" type="sibTrans" cxnId="{59D5D25D-36A6-4BD4-9376-DB1A6F4114E8}">
      <dgm:prSet/>
      <dgm:spPr/>
      <dgm:t>
        <a:bodyPr/>
        <a:lstStyle/>
        <a:p>
          <a:endParaRPr lang="en-GB"/>
        </a:p>
      </dgm:t>
    </dgm:pt>
    <dgm:pt modelId="{067FFDDB-D07F-442D-B798-7886D7E3276A}">
      <dgm:prSet phldrT="[Text]"/>
      <dgm:spPr/>
      <dgm:t>
        <a:bodyPr/>
        <a:lstStyle/>
        <a:p>
          <a:r>
            <a:rPr lang="en-GB" dirty="0" smtClean="0"/>
            <a:t>Reduced lodging</a:t>
          </a:r>
          <a:endParaRPr lang="en-GB" dirty="0"/>
        </a:p>
      </dgm:t>
    </dgm:pt>
    <dgm:pt modelId="{3945FCF5-7CC0-4406-AD5C-3E23A08606E0}" type="parTrans" cxnId="{DC89289D-3C42-4266-BCF9-48785A9A2D44}">
      <dgm:prSet/>
      <dgm:spPr/>
      <dgm:t>
        <a:bodyPr/>
        <a:lstStyle/>
        <a:p>
          <a:endParaRPr lang="en-GB"/>
        </a:p>
      </dgm:t>
    </dgm:pt>
    <dgm:pt modelId="{28554F44-2D26-45E0-A3A8-24D0517F0083}" type="sibTrans" cxnId="{DC89289D-3C42-4266-BCF9-48785A9A2D44}">
      <dgm:prSet/>
      <dgm:spPr/>
      <dgm:t>
        <a:bodyPr/>
        <a:lstStyle/>
        <a:p>
          <a:endParaRPr lang="en-GB"/>
        </a:p>
      </dgm:t>
    </dgm:pt>
    <dgm:pt modelId="{86CCF94A-6541-44DD-8883-9D135DE5A49D}">
      <dgm:prSet phldrT="[Text]"/>
      <dgm:spPr/>
      <dgm:t>
        <a:bodyPr/>
        <a:lstStyle/>
        <a:p>
          <a:r>
            <a:rPr lang="en-GB" dirty="0" smtClean="0"/>
            <a:t>Resistance to herbicide</a:t>
          </a:r>
          <a:endParaRPr lang="en-GB" dirty="0"/>
        </a:p>
      </dgm:t>
    </dgm:pt>
    <dgm:pt modelId="{4DB8D0E0-B9DF-4F41-9D1C-246DD52282DD}" type="parTrans" cxnId="{D61C5238-8418-464A-9B29-8A271F0A9064}">
      <dgm:prSet/>
      <dgm:spPr/>
      <dgm:t>
        <a:bodyPr/>
        <a:lstStyle/>
        <a:p>
          <a:endParaRPr lang="en-GB"/>
        </a:p>
      </dgm:t>
    </dgm:pt>
    <dgm:pt modelId="{999CA918-A1AD-4DC2-861F-AF56E9AC27EB}" type="sibTrans" cxnId="{D61C5238-8418-464A-9B29-8A271F0A9064}">
      <dgm:prSet/>
      <dgm:spPr/>
      <dgm:t>
        <a:bodyPr/>
        <a:lstStyle/>
        <a:p>
          <a:endParaRPr lang="en-GB"/>
        </a:p>
      </dgm:t>
    </dgm:pt>
    <dgm:pt modelId="{5E216B8A-6D85-41FB-A076-AFD4973BD265}" type="pres">
      <dgm:prSet presAssocID="{59F22AF3-E430-45A8-BE73-294196C210B6}" presName="Name0" presStyleCnt="0">
        <dgm:presLayoutVars>
          <dgm:chMax val="1"/>
          <dgm:dir/>
          <dgm:animLvl val="ctr"/>
          <dgm:resizeHandles val="exact"/>
        </dgm:presLayoutVars>
      </dgm:prSet>
      <dgm:spPr/>
      <dgm:t>
        <a:bodyPr/>
        <a:lstStyle/>
        <a:p>
          <a:endParaRPr lang="en-GB"/>
        </a:p>
      </dgm:t>
    </dgm:pt>
    <dgm:pt modelId="{D5F79C97-9C5D-4D10-8CFB-1072BCAD85EE}" type="pres">
      <dgm:prSet presAssocID="{94BF9831-6A77-4E13-BD27-6D8893B17F87}" presName="centerShape" presStyleLbl="node0" presStyleIdx="0" presStyleCnt="1"/>
      <dgm:spPr/>
      <dgm:t>
        <a:bodyPr/>
        <a:lstStyle/>
        <a:p>
          <a:endParaRPr lang="en-GB"/>
        </a:p>
      </dgm:t>
    </dgm:pt>
    <dgm:pt modelId="{C4E6B6AA-0675-4659-BBD4-FBB988F0B387}" type="pres">
      <dgm:prSet presAssocID="{5B9C4639-B6C6-4836-B971-108DCBD60F95}" presName="parTrans" presStyleLbl="sibTrans2D1" presStyleIdx="0" presStyleCnt="8"/>
      <dgm:spPr/>
      <dgm:t>
        <a:bodyPr/>
        <a:lstStyle/>
        <a:p>
          <a:endParaRPr lang="en-GB"/>
        </a:p>
      </dgm:t>
    </dgm:pt>
    <dgm:pt modelId="{DA5C42CB-9304-4ADB-A96E-333C48FDC16F}" type="pres">
      <dgm:prSet presAssocID="{5B9C4639-B6C6-4836-B971-108DCBD60F95}" presName="connectorText" presStyleLbl="sibTrans2D1" presStyleIdx="0" presStyleCnt="8"/>
      <dgm:spPr/>
      <dgm:t>
        <a:bodyPr/>
        <a:lstStyle/>
        <a:p>
          <a:endParaRPr lang="en-GB"/>
        </a:p>
      </dgm:t>
    </dgm:pt>
    <dgm:pt modelId="{AAFD55CB-1D4F-4CD0-AE81-C678175794DB}" type="pres">
      <dgm:prSet presAssocID="{9FBF3ED1-0723-42F6-B271-37C85C98A2B6}" presName="node" presStyleLbl="node1" presStyleIdx="0" presStyleCnt="8">
        <dgm:presLayoutVars>
          <dgm:bulletEnabled val="1"/>
        </dgm:presLayoutVars>
      </dgm:prSet>
      <dgm:spPr/>
      <dgm:t>
        <a:bodyPr/>
        <a:lstStyle/>
        <a:p>
          <a:endParaRPr lang="en-GB"/>
        </a:p>
      </dgm:t>
    </dgm:pt>
    <dgm:pt modelId="{915388C6-BC10-439A-AE7E-3284EDC51FA9}" type="pres">
      <dgm:prSet presAssocID="{605F8E5B-4028-413D-B10F-EC0847048006}" presName="parTrans" presStyleLbl="sibTrans2D1" presStyleIdx="1" presStyleCnt="8"/>
      <dgm:spPr/>
      <dgm:t>
        <a:bodyPr/>
        <a:lstStyle/>
        <a:p>
          <a:endParaRPr lang="en-GB"/>
        </a:p>
      </dgm:t>
    </dgm:pt>
    <dgm:pt modelId="{781A9867-5D23-4D6E-B12D-970164E32162}" type="pres">
      <dgm:prSet presAssocID="{605F8E5B-4028-413D-B10F-EC0847048006}" presName="connectorText" presStyleLbl="sibTrans2D1" presStyleIdx="1" presStyleCnt="8"/>
      <dgm:spPr/>
      <dgm:t>
        <a:bodyPr/>
        <a:lstStyle/>
        <a:p>
          <a:endParaRPr lang="en-GB"/>
        </a:p>
      </dgm:t>
    </dgm:pt>
    <dgm:pt modelId="{0FDC34BC-65AB-45B1-A51B-8891218B1A9D}" type="pres">
      <dgm:prSet presAssocID="{969B384A-C1B6-4B5B-A30C-7AA5DAD14455}" presName="node" presStyleLbl="node1" presStyleIdx="1" presStyleCnt="8">
        <dgm:presLayoutVars>
          <dgm:bulletEnabled val="1"/>
        </dgm:presLayoutVars>
      </dgm:prSet>
      <dgm:spPr/>
      <dgm:t>
        <a:bodyPr/>
        <a:lstStyle/>
        <a:p>
          <a:endParaRPr lang="en-GB"/>
        </a:p>
      </dgm:t>
    </dgm:pt>
    <dgm:pt modelId="{F867BF23-C86C-4802-AF1B-C476A1B7598E}" type="pres">
      <dgm:prSet presAssocID="{7E12AAB6-111F-48DD-B665-9855EF3C90E4}" presName="parTrans" presStyleLbl="sibTrans2D1" presStyleIdx="2" presStyleCnt="8"/>
      <dgm:spPr/>
      <dgm:t>
        <a:bodyPr/>
        <a:lstStyle/>
        <a:p>
          <a:endParaRPr lang="en-GB"/>
        </a:p>
      </dgm:t>
    </dgm:pt>
    <dgm:pt modelId="{FC6D5C15-B434-40B1-BF83-849B130441A1}" type="pres">
      <dgm:prSet presAssocID="{7E12AAB6-111F-48DD-B665-9855EF3C90E4}" presName="connectorText" presStyleLbl="sibTrans2D1" presStyleIdx="2" presStyleCnt="8"/>
      <dgm:spPr/>
      <dgm:t>
        <a:bodyPr/>
        <a:lstStyle/>
        <a:p>
          <a:endParaRPr lang="en-GB"/>
        </a:p>
      </dgm:t>
    </dgm:pt>
    <dgm:pt modelId="{3E5E8316-E79E-42BC-AF71-4460B62D87CD}" type="pres">
      <dgm:prSet presAssocID="{226D3916-7F5F-4B8F-A64A-058679054482}" presName="node" presStyleLbl="node1" presStyleIdx="2" presStyleCnt="8">
        <dgm:presLayoutVars>
          <dgm:bulletEnabled val="1"/>
        </dgm:presLayoutVars>
      </dgm:prSet>
      <dgm:spPr/>
      <dgm:t>
        <a:bodyPr/>
        <a:lstStyle/>
        <a:p>
          <a:endParaRPr lang="en-GB"/>
        </a:p>
      </dgm:t>
    </dgm:pt>
    <dgm:pt modelId="{D14B12E6-0E52-478A-AECB-2901BCBD4A11}" type="pres">
      <dgm:prSet presAssocID="{0CFED053-D774-4EE1-8327-CA6E371F4B38}" presName="parTrans" presStyleLbl="sibTrans2D1" presStyleIdx="3" presStyleCnt="8"/>
      <dgm:spPr/>
      <dgm:t>
        <a:bodyPr/>
        <a:lstStyle/>
        <a:p>
          <a:endParaRPr lang="en-GB"/>
        </a:p>
      </dgm:t>
    </dgm:pt>
    <dgm:pt modelId="{70ADA4DA-7AC1-40DC-A934-0E1D66957722}" type="pres">
      <dgm:prSet presAssocID="{0CFED053-D774-4EE1-8327-CA6E371F4B38}" presName="connectorText" presStyleLbl="sibTrans2D1" presStyleIdx="3" presStyleCnt="8"/>
      <dgm:spPr/>
      <dgm:t>
        <a:bodyPr/>
        <a:lstStyle/>
        <a:p>
          <a:endParaRPr lang="en-GB"/>
        </a:p>
      </dgm:t>
    </dgm:pt>
    <dgm:pt modelId="{3E4F787E-6527-4229-9BCC-A7C6DA25E068}" type="pres">
      <dgm:prSet presAssocID="{5EF65CFA-C557-479C-BBC8-5CB2E3A3E35F}" presName="node" presStyleLbl="node1" presStyleIdx="3" presStyleCnt="8">
        <dgm:presLayoutVars>
          <dgm:bulletEnabled val="1"/>
        </dgm:presLayoutVars>
      </dgm:prSet>
      <dgm:spPr/>
      <dgm:t>
        <a:bodyPr/>
        <a:lstStyle/>
        <a:p>
          <a:endParaRPr lang="en-GB"/>
        </a:p>
      </dgm:t>
    </dgm:pt>
    <dgm:pt modelId="{CEF11845-B05F-47DD-9F8A-5FF8382787D2}" type="pres">
      <dgm:prSet presAssocID="{4FC2D878-4E7A-4877-AD41-CDC0866258AF}" presName="parTrans" presStyleLbl="sibTrans2D1" presStyleIdx="4" presStyleCnt="8"/>
      <dgm:spPr/>
      <dgm:t>
        <a:bodyPr/>
        <a:lstStyle/>
        <a:p>
          <a:endParaRPr lang="en-GB"/>
        </a:p>
      </dgm:t>
    </dgm:pt>
    <dgm:pt modelId="{03955A61-92AE-4D98-AC14-FEE01D72B454}" type="pres">
      <dgm:prSet presAssocID="{4FC2D878-4E7A-4877-AD41-CDC0866258AF}" presName="connectorText" presStyleLbl="sibTrans2D1" presStyleIdx="4" presStyleCnt="8"/>
      <dgm:spPr/>
      <dgm:t>
        <a:bodyPr/>
        <a:lstStyle/>
        <a:p>
          <a:endParaRPr lang="en-GB"/>
        </a:p>
      </dgm:t>
    </dgm:pt>
    <dgm:pt modelId="{BA79DA1E-4D0C-4EDD-A946-9B369B4F3ED6}" type="pres">
      <dgm:prSet presAssocID="{75D47A05-28C5-4B22-90B3-6FE69B3397AF}" presName="node" presStyleLbl="node1" presStyleIdx="4" presStyleCnt="8">
        <dgm:presLayoutVars>
          <dgm:bulletEnabled val="1"/>
        </dgm:presLayoutVars>
      </dgm:prSet>
      <dgm:spPr/>
      <dgm:t>
        <a:bodyPr/>
        <a:lstStyle/>
        <a:p>
          <a:endParaRPr lang="en-GB"/>
        </a:p>
      </dgm:t>
    </dgm:pt>
    <dgm:pt modelId="{EDF52221-4DCD-4362-84C9-75AEAEDDA23A}" type="pres">
      <dgm:prSet presAssocID="{928E08E0-031B-498B-ACE1-8D06E389C858}" presName="parTrans" presStyleLbl="sibTrans2D1" presStyleIdx="5" presStyleCnt="8"/>
      <dgm:spPr/>
      <dgm:t>
        <a:bodyPr/>
        <a:lstStyle/>
        <a:p>
          <a:endParaRPr lang="en-GB"/>
        </a:p>
      </dgm:t>
    </dgm:pt>
    <dgm:pt modelId="{5B05963C-617B-4FC6-808F-03FAC7E5A31D}" type="pres">
      <dgm:prSet presAssocID="{928E08E0-031B-498B-ACE1-8D06E389C858}" presName="connectorText" presStyleLbl="sibTrans2D1" presStyleIdx="5" presStyleCnt="8"/>
      <dgm:spPr/>
      <dgm:t>
        <a:bodyPr/>
        <a:lstStyle/>
        <a:p>
          <a:endParaRPr lang="en-GB"/>
        </a:p>
      </dgm:t>
    </dgm:pt>
    <dgm:pt modelId="{92E3F6AB-82F5-4074-B844-17D627134FD7}" type="pres">
      <dgm:prSet presAssocID="{B7B2340B-B35A-4660-AF07-4EC168389FD1}" presName="node" presStyleLbl="node1" presStyleIdx="5" presStyleCnt="8">
        <dgm:presLayoutVars>
          <dgm:bulletEnabled val="1"/>
        </dgm:presLayoutVars>
      </dgm:prSet>
      <dgm:spPr/>
      <dgm:t>
        <a:bodyPr/>
        <a:lstStyle/>
        <a:p>
          <a:endParaRPr lang="en-GB"/>
        </a:p>
      </dgm:t>
    </dgm:pt>
    <dgm:pt modelId="{544E4546-B228-469C-A947-DAF1278B5ED8}" type="pres">
      <dgm:prSet presAssocID="{3945FCF5-7CC0-4406-AD5C-3E23A08606E0}" presName="parTrans" presStyleLbl="sibTrans2D1" presStyleIdx="6" presStyleCnt="8"/>
      <dgm:spPr/>
      <dgm:t>
        <a:bodyPr/>
        <a:lstStyle/>
        <a:p>
          <a:endParaRPr lang="en-GB"/>
        </a:p>
      </dgm:t>
    </dgm:pt>
    <dgm:pt modelId="{E0648D12-4355-4650-8873-30F6A7B61FCB}" type="pres">
      <dgm:prSet presAssocID="{3945FCF5-7CC0-4406-AD5C-3E23A08606E0}" presName="connectorText" presStyleLbl="sibTrans2D1" presStyleIdx="6" presStyleCnt="8"/>
      <dgm:spPr/>
      <dgm:t>
        <a:bodyPr/>
        <a:lstStyle/>
        <a:p>
          <a:endParaRPr lang="en-GB"/>
        </a:p>
      </dgm:t>
    </dgm:pt>
    <dgm:pt modelId="{C46B2E5D-9C0F-4761-8DD5-A0F85B375E9F}" type="pres">
      <dgm:prSet presAssocID="{067FFDDB-D07F-442D-B798-7886D7E3276A}" presName="node" presStyleLbl="node1" presStyleIdx="6" presStyleCnt="8">
        <dgm:presLayoutVars>
          <dgm:bulletEnabled val="1"/>
        </dgm:presLayoutVars>
      </dgm:prSet>
      <dgm:spPr/>
      <dgm:t>
        <a:bodyPr/>
        <a:lstStyle/>
        <a:p>
          <a:endParaRPr lang="en-GB"/>
        </a:p>
      </dgm:t>
    </dgm:pt>
    <dgm:pt modelId="{0574D80E-D5D0-4CE8-8B55-54B52C2FAD86}" type="pres">
      <dgm:prSet presAssocID="{4DB8D0E0-B9DF-4F41-9D1C-246DD52282DD}" presName="parTrans" presStyleLbl="sibTrans2D1" presStyleIdx="7" presStyleCnt="8"/>
      <dgm:spPr/>
      <dgm:t>
        <a:bodyPr/>
        <a:lstStyle/>
        <a:p>
          <a:endParaRPr lang="en-GB"/>
        </a:p>
      </dgm:t>
    </dgm:pt>
    <dgm:pt modelId="{38F016B4-077D-4459-BD06-71C09EAD956F}" type="pres">
      <dgm:prSet presAssocID="{4DB8D0E0-B9DF-4F41-9D1C-246DD52282DD}" presName="connectorText" presStyleLbl="sibTrans2D1" presStyleIdx="7" presStyleCnt="8"/>
      <dgm:spPr/>
      <dgm:t>
        <a:bodyPr/>
        <a:lstStyle/>
        <a:p>
          <a:endParaRPr lang="en-GB"/>
        </a:p>
      </dgm:t>
    </dgm:pt>
    <dgm:pt modelId="{927E6792-648C-4FCD-9BD2-57CDBA735322}" type="pres">
      <dgm:prSet presAssocID="{86CCF94A-6541-44DD-8883-9D135DE5A49D}" presName="node" presStyleLbl="node1" presStyleIdx="7" presStyleCnt="8">
        <dgm:presLayoutVars>
          <dgm:bulletEnabled val="1"/>
        </dgm:presLayoutVars>
      </dgm:prSet>
      <dgm:spPr/>
      <dgm:t>
        <a:bodyPr/>
        <a:lstStyle/>
        <a:p>
          <a:endParaRPr lang="en-GB"/>
        </a:p>
      </dgm:t>
    </dgm:pt>
  </dgm:ptLst>
  <dgm:cxnLst>
    <dgm:cxn modelId="{DF23612D-BED2-418F-8247-05D9DDC7C04F}" type="presOf" srcId="{4DB8D0E0-B9DF-4F41-9D1C-246DD52282DD}" destId="{0574D80E-D5D0-4CE8-8B55-54B52C2FAD86}" srcOrd="0" destOrd="0" presId="urn:microsoft.com/office/officeart/2005/8/layout/radial5"/>
    <dgm:cxn modelId="{6EDC1F9A-1E28-46DB-981F-359B900A4321}" type="presOf" srcId="{5EF65CFA-C557-479C-BBC8-5CB2E3A3E35F}" destId="{3E4F787E-6527-4229-9BCC-A7C6DA25E068}" srcOrd="0" destOrd="0" presId="urn:microsoft.com/office/officeart/2005/8/layout/radial5"/>
    <dgm:cxn modelId="{C326B646-6DAF-4C62-87BF-FACFD12F6E81}" type="presOf" srcId="{3945FCF5-7CC0-4406-AD5C-3E23A08606E0}" destId="{544E4546-B228-469C-A947-DAF1278B5ED8}" srcOrd="0" destOrd="0" presId="urn:microsoft.com/office/officeart/2005/8/layout/radial5"/>
    <dgm:cxn modelId="{2CD8A09B-65E3-4CF3-84FA-DEC796126165}" type="presOf" srcId="{067FFDDB-D07F-442D-B798-7886D7E3276A}" destId="{C46B2E5D-9C0F-4761-8DD5-A0F85B375E9F}" srcOrd="0" destOrd="0" presId="urn:microsoft.com/office/officeart/2005/8/layout/radial5"/>
    <dgm:cxn modelId="{BD52B33F-5206-477B-89E6-AC32FB155B4E}" type="presOf" srcId="{7E12AAB6-111F-48DD-B665-9855EF3C90E4}" destId="{FC6D5C15-B434-40B1-BF83-849B130441A1}" srcOrd="1" destOrd="0" presId="urn:microsoft.com/office/officeart/2005/8/layout/radial5"/>
    <dgm:cxn modelId="{59D5D25D-36A6-4BD4-9376-DB1A6F4114E8}" srcId="{94BF9831-6A77-4E13-BD27-6D8893B17F87}" destId="{B7B2340B-B35A-4660-AF07-4EC168389FD1}" srcOrd="5" destOrd="0" parTransId="{928E08E0-031B-498B-ACE1-8D06E389C858}" sibTransId="{C59B5C1C-C9E6-4D2F-BF8F-173C2360398D}"/>
    <dgm:cxn modelId="{FA861E99-7AE5-4851-9A17-E1E9633E93A6}" type="presOf" srcId="{928E08E0-031B-498B-ACE1-8D06E389C858}" destId="{5B05963C-617B-4FC6-808F-03FAC7E5A31D}" srcOrd="1" destOrd="0" presId="urn:microsoft.com/office/officeart/2005/8/layout/radial5"/>
    <dgm:cxn modelId="{4D82116D-2864-4477-BF83-5F88464E56C2}" type="presOf" srcId="{605F8E5B-4028-413D-B10F-EC0847048006}" destId="{915388C6-BC10-439A-AE7E-3284EDC51FA9}" srcOrd="0" destOrd="0" presId="urn:microsoft.com/office/officeart/2005/8/layout/radial5"/>
    <dgm:cxn modelId="{D6EE02E1-7737-49C7-8A7C-0B8A3C3F2C05}" type="presOf" srcId="{0CFED053-D774-4EE1-8327-CA6E371F4B38}" destId="{70ADA4DA-7AC1-40DC-A934-0E1D66957722}" srcOrd="1" destOrd="0" presId="urn:microsoft.com/office/officeart/2005/8/layout/radial5"/>
    <dgm:cxn modelId="{5F4AB736-AE68-49FD-8FF9-B41BBB2FBDA5}" srcId="{94BF9831-6A77-4E13-BD27-6D8893B17F87}" destId="{969B384A-C1B6-4B5B-A30C-7AA5DAD14455}" srcOrd="1" destOrd="0" parTransId="{605F8E5B-4028-413D-B10F-EC0847048006}" sibTransId="{6901E4C9-F405-4042-8A08-CB3C786937BC}"/>
    <dgm:cxn modelId="{791880D2-F3DB-4C56-9675-5BD9A3345BE2}" type="presOf" srcId="{226D3916-7F5F-4B8F-A64A-058679054482}" destId="{3E5E8316-E79E-42BC-AF71-4460B62D87CD}" srcOrd="0" destOrd="0" presId="urn:microsoft.com/office/officeart/2005/8/layout/radial5"/>
    <dgm:cxn modelId="{614D43EA-F536-4D44-B5AC-79B7AEB8D788}" type="presOf" srcId="{928E08E0-031B-498B-ACE1-8D06E389C858}" destId="{EDF52221-4DCD-4362-84C9-75AEAEDDA23A}" srcOrd="0" destOrd="0" presId="urn:microsoft.com/office/officeart/2005/8/layout/radial5"/>
    <dgm:cxn modelId="{595CA849-28B9-44DE-9AA8-381EBF3D202D}" srcId="{59F22AF3-E430-45A8-BE73-294196C210B6}" destId="{94BF9831-6A77-4E13-BD27-6D8893B17F87}" srcOrd="0" destOrd="0" parTransId="{1BB0BE4D-0371-43E7-B0D4-E8D09392577F}" sibTransId="{34DB38F8-957E-411F-9102-950F40D6446D}"/>
    <dgm:cxn modelId="{BDC3C6C9-D9EC-46B8-8F08-E59EDA5B50F8}" type="presOf" srcId="{3945FCF5-7CC0-4406-AD5C-3E23A08606E0}" destId="{E0648D12-4355-4650-8873-30F6A7B61FCB}" srcOrd="1" destOrd="0" presId="urn:microsoft.com/office/officeart/2005/8/layout/radial5"/>
    <dgm:cxn modelId="{B9A9342C-59BF-4317-BA83-534C41CDD695}" srcId="{94BF9831-6A77-4E13-BD27-6D8893B17F87}" destId="{75D47A05-28C5-4B22-90B3-6FE69B3397AF}" srcOrd="4" destOrd="0" parTransId="{4FC2D878-4E7A-4877-AD41-CDC0866258AF}" sibTransId="{7CB84478-FD73-4F9A-96A2-B00B4E80ACA6}"/>
    <dgm:cxn modelId="{D61C5238-8418-464A-9B29-8A271F0A9064}" srcId="{94BF9831-6A77-4E13-BD27-6D8893B17F87}" destId="{86CCF94A-6541-44DD-8883-9D135DE5A49D}" srcOrd="7" destOrd="0" parTransId="{4DB8D0E0-B9DF-4F41-9D1C-246DD52282DD}" sibTransId="{999CA918-A1AD-4DC2-861F-AF56E9AC27EB}"/>
    <dgm:cxn modelId="{AB60B16C-E455-4847-9607-E505DB0F8B56}" type="presOf" srcId="{59F22AF3-E430-45A8-BE73-294196C210B6}" destId="{5E216B8A-6D85-41FB-A076-AFD4973BD265}" srcOrd="0" destOrd="0" presId="urn:microsoft.com/office/officeart/2005/8/layout/radial5"/>
    <dgm:cxn modelId="{7AA55C50-5647-48FE-9A46-95FDC2B5A94B}" type="presOf" srcId="{605F8E5B-4028-413D-B10F-EC0847048006}" destId="{781A9867-5D23-4D6E-B12D-970164E32162}" srcOrd="1" destOrd="0" presId="urn:microsoft.com/office/officeart/2005/8/layout/radial5"/>
    <dgm:cxn modelId="{B88765A5-CDE3-44C4-B955-1FECB771B370}" type="presOf" srcId="{86CCF94A-6541-44DD-8883-9D135DE5A49D}" destId="{927E6792-648C-4FCD-9BD2-57CDBA735322}" srcOrd="0" destOrd="0" presId="urn:microsoft.com/office/officeart/2005/8/layout/radial5"/>
    <dgm:cxn modelId="{7B8CEE45-28A6-4FB2-AFAC-63D064BB29B0}" type="presOf" srcId="{75D47A05-28C5-4B22-90B3-6FE69B3397AF}" destId="{BA79DA1E-4D0C-4EDD-A946-9B369B4F3ED6}" srcOrd="0" destOrd="0" presId="urn:microsoft.com/office/officeart/2005/8/layout/radial5"/>
    <dgm:cxn modelId="{78D016A9-9FA9-459A-8AEC-E5E65A0522A5}" type="presOf" srcId="{4DB8D0E0-B9DF-4F41-9D1C-246DD52282DD}" destId="{38F016B4-077D-4459-BD06-71C09EAD956F}" srcOrd="1" destOrd="0" presId="urn:microsoft.com/office/officeart/2005/8/layout/radial5"/>
    <dgm:cxn modelId="{470783CF-D625-40CF-BE49-2988E3E777EA}" type="presOf" srcId="{4FC2D878-4E7A-4877-AD41-CDC0866258AF}" destId="{CEF11845-B05F-47DD-9F8A-5FF8382787D2}" srcOrd="0" destOrd="0" presId="urn:microsoft.com/office/officeart/2005/8/layout/radial5"/>
    <dgm:cxn modelId="{D2A666A2-8927-4956-866B-DBC4362524C7}" type="presOf" srcId="{0CFED053-D774-4EE1-8327-CA6E371F4B38}" destId="{D14B12E6-0E52-478A-AECB-2901BCBD4A11}" srcOrd="0" destOrd="0" presId="urn:microsoft.com/office/officeart/2005/8/layout/radial5"/>
    <dgm:cxn modelId="{37D0579E-3922-482C-84B9-948ED2DC72ED}" type="presOf" srcId="{4FC2D878-4E7A-4877-AD41-CDC0866258AF}" destId="{03955A61-92AE-4D98-AC14-FEE01D72B454}" srcOrd="1" destOrd="0" presId="urn:microsoft.com/office/officeart/2005/8/layout/radial5"/>
    <dgm:cxn modelId="{B571766D-D0B1-46ED-9717-EF4F2709DC67}" srcId="{94BF9831-6A77-4E13-BD27-6D8893B17F87}" destId="{9FBF3ED1-0723-42F6-B271-37C85C98A2B6}" srcOrd="0" destOrd="0" parTransId="{5B9C4639-B6C6-4836-B971-108DCBD60F95}" sibTransId="{EA55131A-225E-48CD-BE83-777BF74524D7}"/>
    <dgm:cxn modelId="{397C5CE0-678E-4180-B24C-DBF4057F89BF}" type="presOf" srcId="{B7B2340B-B35A-4660-AF07-4EC168389FD1}" destId="{92E3F6AB-82F5-4074-B844-17D627134FD7}" srcOrd="0" destOrd="0" presId="urn:microsoft.com/office/officeart/2005/8/layout/radial5"/>
    <dgm:cxn modelId="{ECAEFA51-7405-4961-ADFC-7780AAEF8F0B}" srcId="{94BF9831-6A77-4E13-BD27-6D8893B17F87}" destId="{226D3916-7F5F-4B8F-A64A-058679054482}" srcOrd="2" destOrd="0" parTransId="{7E12AAB6-111F-48DD-B665-9855EF3C90E4}" sibTransId="{10F8B6EE-06F5-4311-B478-3B687FD68860}"/>
    <dgm:cxn modelId="{74C62F08-F962-42DF-A99D-F361F9081376}" type="presOf" srcId="{9FBF3ED1-0723-42F6-B271-37C85C98A2B6}" destId="{AAFD55CB-1D4F-4CD0-AE81-C678175794DB}" srcOrd="0" destOrd="0" presId="urn:microsoft.com/office/officeart/2005/8/layout/radial5"/>
    <dgm:cxn modelId="{8C6191FB-0D60-46D0-B792-FECE00AE2DFC}" type="presOf" srcId="{5B9C4639-B6C6-4836-B971-108DCBD60F95}" destId="{DA5C42CB-9304-4ADB-A96E-333C48FDC16F}" srcOrd="1" destOrd="0" presId="urn:microsoft.com/office/officeart/2005/8/layout/radial5"/>
    <dgm:cxn modelId="{7B40D076-212F-49EE-84CC-BCC358067EEF}" type="presOf" srcId="{969B384A-C1B6-4B5B-A30C-7AA5DAD14455}" destId="{0FDC34BC-65AB-45B1-A51B-8891218B1A9D}" srcOrd="0" destOrd="0" presId="urn:microsoft.com/office/officeart/2005/8/layout/radial5"/>
    <dgm:cxn modelId="{361263D5-8D1D-4AEC-B222-F9ABACA7680D}" type="presOf" srcId="{5B9C4639-B6C6-4836-B971-108DCBD60F95}" destId="{C4E6B6AA-0675-4659-BBD4-FBB988F0B387}" srcOrd="0" destOrd="0" presId="urn:microsoft.com/office/officeart/2005/8/layout/radial5"/>
    <dgm:cxn modelId="{426FD3AE-95A2-4AF5-84B0-3947A4981C12}" srcId="{94BF9831-6A77-4E13-BD27-6D8893B17F87}" destId="{5EF65CFA-C557-479C-BBC8-5CB2E3A3E35F}" srcOrd="3" destOrd="0" parTransId="{0CFED053-D774-4EE1-8327-CA6E371F4B38}" sibTransId="{6D212B2F-F108-46F8-8F27-BA0FE84FDFD8}"/>
    <dgm:cxn modelId="{DC89289D-3C42-4266-BCF9-48785A9A2D44}" srcId="{94BF9831-6A77-4E13-BD27-6D8893B17F87}" destId="{067FFDDB-D07F-442D-B798-7886D7E3276A}" srcOrd="6" destOrd="0" parTransId="{3945FCF5-7CC0-4406-AD5C-3E23A08606E0}" sibTransId="{28554F44-2D26-45E0-A3A8-24D0517F0083}"/>
    <dgm:cxn modelId="{20ACC59F-E3B0-4D22-8C6B-D37BFB6E2317}" type="presOf" srcId="{94BF9831-6A77-4E13-BD27-6D8893B17F87}" destId="{D5F79C97-9C5D-4D10-8CFB-1072BCAD85EE}" srcOrd="0" destOrd="0" presId="urn:microsoft.com/office/officeart/2005/8/layout/radial5"/>
    <dgm:cxn modelId="{0540E830-A69D-4502-8F64-1636EAD76183}" type="presOf" srcId="{7E12AAB6-111F-48DD-B665-9855EF3C90E4}" destId="{F867BF23-C86C-4802-AF1B-C476A1B7598E}" srcOrd="0" destOrd="0" presId="urn:microsoft.com/office/officeart/2005/8/layout/radial5"/>
    <dgm:cxn modelId="{45DF074D-8D3B-4CF4-8E7A-7657AA8E5905}" type="presParOf" srcId="{5E216B8A-6D85-41FB-A076-AFD4973BD265}" destId="{D5F79C97-9C5D-4D10-8CFB-1072BCAD85EE}" srcOrd="0" destOrd="0" presId="urn:microsoft.com/office/officeart/2005/8/layout/radial5"/>
    <dgm:cxn modelId="{BC083438-7F0C-44DC-8254-396C1DA0927C}" type="presParOf" srcId="{5E216B8A-6D85-41FB-A076-AFD4973BD265}" destId="{C4E6B6AA-0675-4659-BBD4-FBB988F0B387}" srcOrd="1" destOrd="0" presId="urn:microsoft.com/office/officeart/2005/8/layout/radial5"/>
    <dgm:cxn modelId="{B2F471B4-D729-494C-863D-A05A06D8A608}" type="presParOf" srcId="{C4E6B6AA-0675-4659-BBD4-FBB988F0B387}" destId="{DA5C42CB-9304-4ADB-A96E-333C48FDC16F}" srcOrd="0" destOrd="0" presId="urn:microsoft.com/office/officeart/2005/8/layout/radial5"/>
    <dgm:cxn modelId="{8BCA0839-2069-4498-B610-115C5E002787}" type="presParOf" srcId="{5E216B8A-6D85-41FB-A076-AFD4973BD265}" destId="{AAFD55CB-1D4F-4CD0-AE81-C678175794DB}" srcOrd="2" destOrd="0" presId="urn:microsoft.com/office/officeart/2005/8/layout/radial5"/>
    <dgm:cxn modelId="{686A13B6-EF03-4931-A155-71971008EB21}" type="presParOf" srcId="{5E216B8A-6D85-41FB-A076-AFD4973BD265}" destId="{915388C6-BC10-439A-AE7E-3284EDC51FA9}" srcOrd="3" destOrd="0" presId="urn:microsoft.com/office/officeart/2005/8/layout/radial5"/>
    <dgm:cxn modelId="{5D8BAF92-DE24-4C54-B5AD-CB557E4D5ABD}" type="presParOf" srcId="{915388C6-BC10-439A-AE7E-3284EDC51FA9}" destId="{781A9867-5D23-4D6E-B12D-970164E32162}" srcOrd="0" destOrd="0" presId="urn:microsoft.com/office/officeart/2005/8/layout/radial5"/>
    <dgm:cxn modelId="{8D005261-0DF4-485A-90E3-6A0F95FA746F}" type="presParOf" srcId="{5E216B8A-6D85-41FB-A076-AFD4973BD265}" destId="{0FDC34BC-65AB-45B1-A51B-8891218B1A9D}" srcOrd="4" destOrd="0" presId="urn:microsoft.com/office/officeart/2005/8/layout/radial5"/>
    <dgm:cxn modelId="{A79B9ED5-1E65-4D0A-8967-64C3E90E7A0C}" type="presParOf" srcId="{5E216B8A-6D85-41FB-A076-AFD4973BD265}" destId="{F867BF23-C86C-4802-AF1B-C476A1B7598E}" srcOrd="5" destOrd="0" presId="urn:microsoft.com/office/officeart/2005/8/layout/radial5"/>
    <dgm:cxn modelId="{BD375734-5525-4BC6-93EC-6DFA58AD918A}" type="presParOf" srcId="{F867BF23-C86C-4802-AF1B-C476A1B7598E}" destId="{FC6D5C15-B434-40B1-BF83-849B130441A1}" srcOrd="0" destOrd="0" presId="urn:microsoft.com/office/officeart/2005/8/layout/radial5"/>
    <dgm:cxn modelId="{9A62C9BB-C43D-4AA5-9810-5CBD995D3CD2}" type="presParOf" srcId="{5E216B8A-6D85-41FB-A076-AFD4973BD265}" destId="{3E5E8316-E79E-42BC-AF71-4460B62D87CD}" srcOrd="6" destOrd="0" presId="urn:microsoft.com/office/officeart/2005/8/layout/radial5"/>
    <dgm:cxn modelId="{93202899-F9FC-48F4-9825-1DDDF7DF47D2}" type="presParOf" srcId="{5E216B8A-6D85-41FB-A076-AFD4973BD265}" destId="{D14B12E6-0E52-478A-AECB-2901BCBD4A11}" srcOrd="7" destOrd="0" presId="urn:microsoft.com/office/officeart/2005/8/layout/radial5"/>
    <dgm:cxn modelId="{EAD98508-C9B2-4853-975F-A0C5DE4D4015}" type="presParOf" srcId="{D14B12E6-0E52-478A-AECB-2901BCBD4A11}" destId="{70ADA4DA-7AC1-40DC-A934-0E1D66957722}" srcOrd="0" destOrd="0" presId="urn:microsoft.com/office/officeart/2005/8/layout/radial5"/>
    <dgm:cxn modelId="{AE3B1A53-32BB-479C-A64C-4DB5A1082807}" type="presParOf" srcId="{5E216B8A-6D85-41FB-A076-AFD4973BD265}" destId="{3E4F787E-6527-4229-9BCC-A7C6DA25E068}" srcOrd="8" destOrd="0" presId="urn:microsoft.com/office/officeart/2005/8/layout/radial5"/>
    <dgm:cxn modelId="{051257CD-369A-4ACC-9E2B-75F6DE41A56C}" type="presParOf" srcId="{5E216B8A-6D85-41FB-A076-AFD4973BD265}" destId="{CEF11845-B05F-47DD-9F8A-5FF8382787D2}" srcOrd="9" destOrd="0" presId="urn:microsoft.com/office/officeart/2005/8/layout/radial5"/>
    <dgm:cxn modelId="{2B72F8DE-B529-47B6-BC42-84B2180D37FE}" type="presParOf" srcId="{CEF11845-B05F-47DD-9F8A-5FF8382787D2}" destId="{03955A61-92AE-4D98-AC14-FEE01D72B454}" srcOrd="0" destOrd="0" presId="urn:microsoft.com/office/officeart/2005/8/layout/radial5"/>
    <dgm:cxn modelId="{D54EA8A5-8E46-41F5-870D-2A70DC59C891}" type="presParOf" srcId="{5E216B8A-6D85-41FB-A076-AFD4973BD265}" destId="{BA79DA1E-4D0C-4EDD-A946-9B369B4F3ED6}" srcOrd="10" destOrd="0" presId="urn:microsoft.com/office/officeart/2005/8/layout/radial5"/>
    <dgm:cxn modelId="{03764B8B-8C4B-4035-A0E9-A8A1C75CC124}" type="presParOf" srcId="{5E216B8A-6D85-41FB-A076-AFD4973BD265}" destId="{EDF52221-4DCD-4362-84C9-75AEAEDDA23A}" srcOrd="11" destOrd="0" presId="urn:microsoft.com/office/officeart/2005/8/layout/radial5"/>
    <dgm:cxn modelId="{2A3A03DB-9145-474A-84DA-4A51EFFF111E}" type="presParOf" srcId="{EDF52221-4DCD-4362-84C9-75AEAEDDA23A}" destId="{5B05963C-617B-4FC6-808F-03FAC7E5A31D}" srcOrd="0" destOrd="0" presId="urn:microsoft.com/office/officeart/2005/8/layout/radial5"/>
    <dgm:cxn modelId="{497746BE-19E1-4045-A893-54283587019C}" type="presParOf" srcId="{5E216B8A-6D85-41FB-A076-AFD4973BD265}" destId="{92E3F6AB-82F5-4074-B844-17D627134FD7}" srcOrd="12" destOrd="0" presId="urn:microsoft.com/office/officeart/2005/8/layout/radial5"/>
    <dgm:cxn modelId="{24AF4A6F-2738-4E44-9C93-2A4A58312575}" type="presParOf" srcId="{5E216B8A-6D85-41FB-A076-AFD4973BD265}" destId="{544E4546-B228-469C-A947-DAF1278B5ED8}" srcOrd="13" destOrd="0" presId="urn:microsoft.com/office/officeart/2005/8/layout/radial5"/>
    <dgm:cxn modelId="{9520C1D7-1E3C-486A-B0CA-59D36750A0EC}" type="presParOf" srcId="{544E4546-B228-469C-A947-DAF1278B5ED8}" destId="{E0648D12-4355-4650-8873-30F6A7B61FCB}" srcOrd="0" destOrd="0" presId="urn:microsoft.com/office/officeart/2005/8/layout/radial5"/>
    <dgm:cxn modelId="{FC07724F-9EB2-476B-BDD8-2580286709E4}" type="presParOf" srcId="{5E216B8A-6D85-41FB-A076-AFD4973BD265}" destId="{C46B2E5D-9C0F-4761-8DD5-A0F85B375E9F}" srcOrd="14" destOrd="0" presId="urn:microsoft.com/office/officeart/2005/8/layout/radial5"/>
    <dgm:cxn modelId="{98D6C2B6-C9AA-4640-9285-AB89702D5DE7}" type="presParOf" srcId="{5E216B8A-6D85-41FB-A076-AFD4973BD265}" destId="{0574D80E-D5D0-4CE8-8B55-54B52C2FAD86}" srcOrd="15" destOrd="0" presId="urn:microsoft.com/office/officeart/2005/8/layout/radial5"/>
    <dgm:cxn modelId="{CF96C528-F15B-4ACC-80EA-4C8BCA0B8C43}" type="presParOf" srcId="{0574D80E-D5D0-4CE8-8B55-54B52C2FAD86}" destId="{38F016B4-077D-4459-BD06-71C09EAD956F}" srcOrd="0" destOrd="0" presId="urn:microsoft.com/office/officeart/2005/8/layout/radial5"/>
    <dgm:cxn modelId="{EBADDB46-2B7A-4327-83A5-FC1EFBB085DA}" type="presParOf" srcId="{5E216B8A-6D85-41FB-A076-AFD4973BD265}" destId="{927E6792-648C-4FCD-9BD2-57CDBA735322}" srcOrd="1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60B30-ADAF-428C-8CC4-4FC809C01C50}">
      <dsp:nvSpPr>
        <dsp:cNvPr id="0" name=""/>
        <dsp:cNvSpPr/>
      </dsp:nvSpPr>
      <dsp:spPr>
        <a:xfrm>
          <a:off x="0" y="0"/>
          <a:ext cx="8165205" cy="2298073"/>
        </a:xfrm>
        <a:prstGeom prst="roundRect">
          <a:avLst>
            <a:gd name="adj" fmla="val 10000"/>
          </a:avLst>
        </a:prstGeom>
        <a:solidFill>
          <a:schemeClr val="tx2">
            <a:lumMod val="50000"/>
            <a:alpha val="9000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D0E266-D9F8-4610-BCCD-9044C8F8663C}">
      <dsp:nvSpPr>
        <dsp:cNvPr id="0" name=""/>
        <dsp:cNvSpPr/>
      </dsp:nvSpPr>
      <dsp:spPr>
        <a:xfrm>
          <a:off x="245893" y="306409"/>
          <a:ext cx="3654008" cy="168525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1000" b="-1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E8389C-242F-4F81-9105-1BFB52D4E620}">
      <dsp:nvSpPr>
        <dsp:cNvPr id="0" name=""/>
        <dsp:cNvSpPr/>
      </dsp:nvSpPr>
      <dsp:spPr>
        <a:xfrm rot="10800000">
          <a:off x="245893" y="2298073"/>
          <a:ext cx="3654008" cy="2808757"/>
        </a:xfrm>
        <a:prstGeom prst="round2SameRect">
          <a:avLst>
            <a:gd name="adj1" fmla="val 10500"/>
            <a:gd name="adj2" fmla="val 0"/>
          </a:avLst>
        </a:prstGeom>
        <a:solidFill>
          <a:schemeClr val="tx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lvl="0" algn="ctr" defTabSz="1244600">
            <a:lnSpc>
              <a:spcPct val="90000"/>
            </a:lnSpc>
            <a:spcBef>
              <a:spcPct val="0"/>
            </a:spcBef>
            <a:spcAft>
              <a:spcPct val="35000"/>
            </a:spcAft>
          </a:pPr>
          <a:r>
            <a:rPr lang="en-GB" sz="2800" kern="1200" dirty="0" smtClean="0"/>
            <a:t>CATTLE</a:t>
          </a:r>
        </a:p>
        <a:p>
          <a:pPr lvl="0" algn="ctr" defTabSz="1244600">
            <a:lnSpc>
              <a:spcPct val="90000"/>
            </a:lnSpc>
            <a:spcBef>
              <a:spcPct val="0"/>
            </a:spcBef>
            <a:spcAft>
              <a:spcPct val="35000"/>
            </a:spcAft>
          </a:pPr>
          <a:r>
            <a:rPr lang="en-GB" sz="2800" kern="1200" dirty="0" smtClean="0"/>
            <a:t>PIGS</a:t>
          </a:r>
        </a:p>
        <a:p>
          <a:pPr lvl="0" algn="ctr" defTabSz="1244600">
            <a:lnSpc>
              <a:spcPct val="90000"/>
            </a:lnSpc>
            <a:spcBef>
              <a:spcPct val="0"/>
            </a:spcBef>
            <a:spcAft>
              <a:spcPct val="35000"/>
            </a:spcAft>
          </a:pPr>
          <a:r>
            <a:rPr lang="en-GB" sz="2800" kern="1200" dirty="0" smtClean="0"/>
            <a:t>SHEEP</a:t>
          </a:r>
        </a:p>
        <a:p>
          <a:pPr lvl="0" algn="ctr" defTabSz="1244600">
            <a:lnSpc>
              <a:spcPct val="90000"/>
            </a:lnSpc>
            <a:spcBef>
              <a:spcPct val="0"/>
            </a:spcBef>
            <a:spcAft>
              <a:spcPct val="35000"/>
            </a:spcAft>
          </a:pPr>
          <a:r>
            <a:rPr lang="en-GB" sz="2800" kern="1200" dirty="0" smtClean="0"/>
            <a:t>POULTRY</a:t>
          </a:r>
        </a:p>
        <a:p>
          <a:pPr lvl="0" algn="ctr" defTabSz="1244600">
            <a:lnSpc>
              <a:spcPct val="90000"/>
            </a:lnSpc>
            <a:spcBef>
              <a:spcPct val="0"/>
            </a:spcBef>
            <a:spcAft>
              <a:spcPct val="35000"/>
            </a:spcAft>
          </a:pPr>
          <a:r>
            <a:rPr lang="en-GB" sz="2800" kern="1200" dirty="0" smtClean="0"/>
            <a:t>HORSES</a:t>
          </a:r>
        </a:p>
        <a:p>
          <a:pPr lvl="0" algn="ctr" defTabSz="1244600">
            <a:lnSpc>
              <a:spcPct val="90000"/>
            </a:lnSpc>
            <a:spcBef>
              <a:spcPct val="0"/>
            </a:spcBef>
            <a:spcAft>
              <a:spcPct val="35000"/>
            </a:spcAft>
          </a:pPr>
          <a:endParaRPr lang="en-GB" sz="2000" kern="1200" dirty="0" smtClean="0"/>
        </a:p>
        <a:p>
          <a:pPr lvl="0" algn="ctr" defTabSz="1244600">
            <a:lnSpc>
              <a:spcPct val="90000"/>
            </a:lnSpc>
            <a:spcBef>
              <a:spcPct val="0"/>
            </a:spcBef>
            <a:spcAft>
              <a:spcPct val="35000"/>
            </a:spcAft>
          </a:pPr>
          <a:endParaRPr lang="en-GB" sz="2000" kern="1200" dirty="0" smtClean="0"/>
        </a:p>
        <a:p>
          <a:pPr lvl="0" algn="ctr" defTabSz="1244600">
            <a:lnSpc>
              <a:spcPct val="90000"/>
            </a:lnSpc>
            <a:spcBef>
              <a:spcPct val="0"/>
            </a:spcBef>
            <a:spcAft>
              <a:spcPct val="35000"/>
            </a:spcAft>
          </a:pPr>
          <a:endParaRPr lang="en-GB" sz="6000" kern="1200" dirty="0"/>
        </a:p>
      </dsp:txBody>
      <dsp:txXfrm rot="10800000">
        <a:off x="332272" y="2298073"/>
        <a:ext cx="3481250" cy="2722378"/>
      </dsp:txXfrm>
    </dsp:sp>
    <dsp:sp modelId="{D632D678-528B-47A8-B57D-83C656C5E610}">
      <dsp:nvSpPr>
        <dsp:cNvPr id="0" name=""/>
        <dsp:cNvSpPr/>
      </dsp:nvSpPr>
      <dsp:spPr>
        <a:xfrm>
          <a:off x="4265302" y="306409"/>
          <a:ext cx="3654008" cy="168525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6000" b="-56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FB0AB9-D765-4DEC-8A43-7EC5A4B5F70D}">
      <dsp:nvSpPr>
        <dsp:cNvPr id="0" name=""/>
        <dsp:cNvSpPr/>
      </dsp:nvSpPr>
      <dsp:spPr>
        <a:xfrm rot="10800000">
          <a:off x="4265302" y="2298073"/>
          <a:ext cx="3654008" cy="2808757"/>
        </a:xfrm>
        <a:prstGeom prst="round2SameRect">
          <a:avLst>
            <a:gd name="adj1" fmla="val 10500"/>
            <a:gd name="adj2" fmla="val 0"/>
          </a:avLst>
        </a:prstGeom>
        <a:solidFill>
          <a:schemeClr val="tx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lvl="0" algn="ctr" defTabSz="1244600">
            <a:lnSpc>
              <a:spcPct val="90000"/>
            </a:lnSpc>
            <a:spcBef>
              <a:spcPct val="0"/>
            </a:spcBef>
            <a:spcAft>
              <a:spcPct val="35000"/>
            </a:spcAft>
          </a:pPr>
          <a:r>
            <a:rPr lang="en-GB" sz="2800" kern="1200" dirty="0" smtClean="0"/>
            <a:t>MAIZE</a:t>
          </a:r>
        </a:p>
        <a:p>
          <a:pPr lvl="0" algn="ctr" defTabSz="1244600">
            <a:lnSpc>
              <a:spcPct val="90000"/>
            </a:lnSpc>
            <a:spcBef>
              <a:spcPct val="0"/>
            </a:spcBef>
            <a:spcAft>
              <a:spcPct val="35000"/>
            </a:spcAft>
          </a:pPr>
          <a:r>
            <a:rPr lang="en-GB" sz="2800" kern="1200" dirty="0" smtClean="0"/>
            <a:t>WHEAT</a:t>
          </a:r>
        </a:p>
        <a:p>
          <a:pPr lvl="0" algn="ctr" defTabSz="1244600">
            <a:lnSpc>
              <a:spcPct val="90000"/>
            </a:lnSpc>
            <a:spcBef>
              <a:spcPct val="0"/>
            </a:spcBef>
            <a:spcAft>
              <a:spcPct val="35000"/>
            </a:spcAft>
          </a:pPr>
          <a:r>
            <a:rPr lang="en-GB" sz="2800" kern="1200" dirty="0" smtClean="0"/>
            <a:t>POTATOES</a:t>
          </a:r>
        </a:p>
        <a:p>
          <a:pPr lvl="0" algn="ctr" defTabSz="1244600">
            <a:lnSpc>
              <a:spcPct val="90000"/>
            </a:lnSpc>
            <a:spcBef>
              <a:spcPct val="0"/>
            </a:spcBef>
            <a:spcAft>
              <a:spcPct val="35000"/>
            </a:spcAft>
          </a:pPr>
          <a:r>
            <a:rPr lang="en-GB" sz="2800" kern="1200" dirty="0" smtClean="0"/>
            <a:t>TOMATOES</a:t>
          </a:r>
        </a:p>
        <a:p>
          <a:pPr lvl="0" algn="ctr" defTabSz="1244600">
            <a:lnSpc>
              <a:spcPct val="90000"/>
            </a:lnSpc>
            <a:spcBef>
              <a:spcPct val="0"/>
            </a:spcBef>
            <a:spcAft>
              <a:spcPct val="35000"/>
            </a:spcAft>
          </a:pPr>
          <a:r>
            <a:rPr lang="en-GB" sz="2800" kern="1200" dirty="0" smtClean="0"/>
            <a:t>BEETROOT</a:t>
          </a:r>
        </a:p>
        <a:p>
          <a:pPr lvl="0" algn="ctr" defTabSz="1244600">
            <a:lnSpc>
              <a:spcPct val="90000"/>
            </a:lnSpc>
            <a:spcBef>
              <a:spcPct val="0"/>
            </a:spcBef>
            <a:spcAft>
              <a:spcPct val="35000"/>
            </a:spcAft>
          </a:pPr>
          <a:endParaRPr lang="en-GB" sz="2000" kern="1200" dirty="0"/>
        </a:p>
      </dsp:txBody>
      <dsp:txXfrm rot="10800000">
        <a:off x="4351681" y="2298073"/>
        <a:ext cx="3481250" cy="2722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60B30-ADAF-428C-8CC4-4FC809C01C50}">
      <dsp:nvSpPr>
        <dsp:cNvPr id="0" name=""/>
        <dsp:cNvSpPr/>
      </dsp:nvSpPr>
      <dsp:spPr>
        <a:xfrm>
          <a:off x="0" y="0"/>
          <a:ext cx="8165205" cy="2298073"/>
        </a:xfrm>
        <a:prstGeom prst="roundRect">
          <a:avLst>
            <a:gd name="adj" fmla="val 10000"/>
          </a:avLst>
        </a:prstGeom>
        <a:solidFill>
          <a:schemeClr val="tx2">
            <a:lumMod val="50000"/>
            <a:alpha val="9000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D0E266-D9F8-4610-BCCD-9044C8F8663C}">
      <dsp:nvSpPr>
        <dsp:cNvPr id="0" name=""/>
        <dsp:cNvSpPr/>
      </dsp:nvSpPr>
      <dsp:spPr>
        <a:xfrm>
          <a:off x="245893" y="306409"/>
          <a:ext cx="3654008" cy="168525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1000" b="-1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E8389C-242F-4F81-9105-1BFB52D4E620}">
      <dsp:nvSpPr>
        <dsp:cNvPr id="0" name=""/>
        <dsp:cNvSpPr/>
      </dsp:nvSpPr>
      <dsp:spPr>
        <a:xfrm rot="10800000">
          <a:off x="245893" y="2298073"/>
          <a:ext cx="3654008" cy="2808757"/>
        </a:xfrm>
        <a:prstGeom prst="round2SameRect">
          <a:avLst>
            <a:gd name="adj1" fmla="val 10500"/>
            <a:gd name="adj2" fmla="val 0"/>
          </a:avLst>
        </a:prstGeom>
        <a:solidFill>
          <a:schemeClr val="tx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lvl="0" algn="ctr" defTabSz="1244600">
            <a:lnSpc>
              <a:spcPct val="90000"/>
            </a:lnSpc>
            <a:spcBef>
              <a:spcPct val="0"/>
            </a:spcBef>
            <a:spcAft>
              <a:spcPct val="35000"/>
            </a:spcAft>
          </a:pPr>
          <a:r>
            <a:rPr lang="en-GB" sz="2800" kern="1200" dirty="0" smtClean="0"/>
            <a:t>CATTLE</a:t>
          </a:r>
        </a:p>
        <a:p>
          <a:pPr lvl="0" algn="ctr" defTabSz="1244600">
            <a:lnSpc>
              <a:spcPct val="90000"/>
            </a:lnSpc>
            <a:spcBef>
              <a:spcPct val="0"/>
            </a:spcBef>
            <a:spcAft>
              <a:spcPct val="35000"/>
            </a:spcAft>
          </a:pPr>
          <a:r>
            <a:rPr lang="en-GB" sz="2800" kern="1200" dirty="0" smtClean="0"/>
            <a:t>PIGS</a:t>
          </a:r>
        </a:p>
        <a:p>
          <a:pPr lvl="0" algn="ctr" defTabSz="1244600">
            <a:lnSpc>
              <a:spcPct val="90000"/>
            </a:lnSpc>
            <a:spcBef>
              <a:spcPct val="0"/>
            </a:spcBef>
            <a:spcAft>
              <a:spcPct val="35000"/>
            </a:spcAft>
          </a:pPr>
          <a:r>
            <a:rPr lang="en-GB" sz="2800" kern="1200" dirty="0" smtClean="0"/>
            <a:t>SHEEP</a:t>
          </a:r>
        </a:p>
        <a:p>
          <a:pPr lvl="0" algn="ctr" defTabSz="1244600">
            <a:lnSpc>
              <a:spcPct val="90000"/>
            </a:lnSpc>
            <a:spcBef>
              <a:spcPct val="0"/>
            </a:spcBef>
            <a:spcAft>
              <a:spcPct val="35000"/>
            </a:spcAft>
          </a:pPr>
          <a:r>
            <a:rPr lang="en-GB" sz="2800" kern="1200" dirty="0" smtClean="0"/>
            <a:t>POULTRY</a:t>
          </a:r>
        </a:p>
        <a:p>
          <a:pPr lvl="0" algn="ctr" defTabSz="1244600">
            <a:lnSpc>
              <a:spcPct val="90000"/>
            </a:lnSpc>
            <a:spcBef>
              <a:spcPct val="0"/>
            </a:spcBef>
            <a:spcAft>
              <a:spcPct val="35000"/>
            </a:spcAft>
          </a:pPr>
          <a:r>
            <a:rPr lang="en-GB" sz="2800" kern="1200" dirty="0" smtClean="0"/>
            <a:t>HORSES</a:t>
          </a:r>
        </a:p>
        <a:p>
          <a:pPr lvl="0" algn="ctr" defTabSz="1244600">
            <a:lnSpc>
              <a:spcPct val="90000"/>
            </a:lnSpc>
            <a:spcBef>
              <a:spcPct val="0"/>
            </a:spcBef>
            <a:spcAft>
              <a:spcPct val="35000"/>
            </a:spcAft>
          </a:pPr>
          <a:endParaRPr lang="en-GB" sz="2000" kern="1200" dirty="0" smtClean="0"/>
        </a:p>
        <a:p>
          <a:pPr lvl="0" algn="ctr" defTabSz="1244600">
            <a:lnSpc>
              <a:spcPct val="90000"/>
            </a:lnSpc>
            <a:spcBef>
              <a:spcPct val="0"/>
            </a:spcBef>
            <a:spcAft>
              <a:spcPct val="35000"/>
            </a:spcAft>
          </a:pPr>
          <a:endParaRPr lang="en-GB" sz="2000" kern="1200" dirty="0" smtClean="0"/>
        </a:p>
        <a:p>
          <a:pPr lvl="0" algn="ctr" defTabSz="1244600">
            <a:lnSpc>
              <a:spcPct val="90000"/>
            </a:lnSpc>
            <a:spcBef>
              <a:spcPct val="0"/>
            </a:spcBef>
            <a:spcAft>
              <a:spcPct val="35000"/>
            </a:spcAft>
          </a:pPr>
          <a:endParaRPr lang="en-GB" sz="6000" kern="1200" dirty="0"/>
        </a:p>
      </dsp:txBody>
      <dsp:txXfrm rot="10800000">
        <a:off x="332272" y="2298073"/>
        <a:ext cx="3481250" cy="2722378"/>
      </dsp:txXfrm>
    </dsp:sp>
    <dsp:sp modelId="{D632D678-528B-47A8-B57D-83C656C5E610}">
      <dsp:nvSpPr>
        <dsp:cNvPr id="0" name=""/>
        <dsp:cNvSpPr/>
      </dsp:nvSpPr>
      <dsp:spPr>
        <a:xfrm>
          <a:off x="4265302" y="306409"/>
          <a:ext cx="3654008" cy="168525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6000" b="-56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FB0AB9-D765-4DEC-8A43-7EC5A4B5F70D}">
      <dsp:nvSpPr>
        <dsp:cNvPr id="0" name=""/>
        <dsp:cNvSpPr/>
      </dsp:nvSpPr>
      <dsp:spPr>
        <a:xfrm rot="10800000">
          <a:off x="4265302" y="2298073"/>
          <a:ext cx="3654008" cy="2808757"/>
        </a:xfrm>
        <a:prstGeom prst="round2SameRect">
          <a:avLst>
            <a:gd name="adj1" fmla="val 10500"/>
            <a:gd name="adj2" fmla="val 0"/>
          </a:avLst>
        </a:prstGeom>
        <a:solidFill>
          <a:schemeClr val="tx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lvl="0" algn="ctr" defTabSz="1244600">
            <a:lnSpc>
              <a:spcPct val="90000"/>
            </a:lnSpc>
            <a:spcBef>
              <a:spcPct val="0"/>
            </a:spcBef>
            <a:spcAft>
              <a:spcPct val="35000"/>
            </a:spcAft>
          </a:pPr>
          <a:r>
            <a:rPr lang="en-GB" sz="2800" kern="1200" dirty="0" smtClean="0"/>
            <a:t>MAIZE</a:t>
          </a:r>
        </a:p>
        <a:p>
          <a:pPr lvl="0" algn="ctr" defTabSz="1244600">
            <a:lnSpc>
              <a:spcPct val="90000"/>
            </a:lnSpc>
            <a:spcBef>
              <a:spcPct val="0"/>
            </a:spcBef>
            <a:spcAft>
              <a:spcPct val="35000"/>
            </a:spcAft>
          </a:pPr>
          <a:r>
            <a:rPr lang="en-GB" sz="2800" kern="1200" dirty="0" smtClean="0"/>
            <a:t>WHEAT</a:t>
          </a:r>
        </a:p>
        <a:p>
          <a:pPr lvl="0" algn="ctr" defTabSz="1244600">
            <a:lnSpc>
              <a:spcPct val="90000"/>
            </a:lnSpc>
            <a:spcBef>
              <a:spcPct val="0"/>
            </a:spcBef>
            <a:spcAft>
              <a:spcPct val="35000"/>
            </a:spcAft>
          </a:pPr>
          <a:r>
            <a:rPr lang="en-GB" sz="2800" kern="1200" dirty="0" smtClean="0"/>
            <a:t>POTATOES</a:t>
          </a:r>
        </a:p>
        <a:p>
          <a:pPr lvl="0" algn="ctr" defTabSz="1244600">
            <a:lnSpc>
              <a:spcPct val="90000"/>
            </a:lnSpc>
            <a:spcBef>
              <a:spcPct val="0"/>
            </a:spcBef>
            <a:spcAft>
              <a:spcPct val="35000"/>
            </a:spcAft>
          </a:pPr>
          <a:r>
            <a:rPr lang="en-GB" sz="2800" kern="1200" dirty="0" smtClean="0"/>
            <a:t>TOMATOES</a:t>
          </a:r>
        </a:p>
        <a:p>
          <a:pPr lvl="0" algn="ctr" defTabSz="1244600">
            <a:lnSpc>
              <a:spcPct val="90000"/>
            </a:lnSpc>
            <a:spcBef>
              <a:spcPct val="0"/>
            </a:spcBef>
            <a:spcAft>
              <a:spcPct val="35000"/>
            </a:spcAft>
          </a:pPr>
          <a:r>
            <a:rPr lang="en-GB" sz="2800" kern="1200" dirty="0" smtClean="0"/>
            <a:t>BEETROOT</a:t>
          </a:r>
        </a:p>
        <a:p>
          <a:pPr lvl="0" algn="ctr" defTabSz="1244600">
            <a:lnSpc>
              <a:spcPct val="90000"/>
            </a:lnSpc>
            <a:spcBef>
              <a:spcPct val="0"/>
            </a:spcBef>
            <a:spcAft>
              <a:spcPct val="35000"/>
            </a:spcAft>
          </a:pPr>
          <a:endParaRPr lang="en-GB" sz="2000" kern="1200" dirty="0"/>
        </a:p>
      </dsp:txBody>
      <dsp:txXfrm rot="10800000">
        <a:off x="4351681" y="2298073"/>
        <a:ext cx="3481250" cy="27223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F79C97-9C5D-4D10-8CFB-1072BCAD85EE}">
      <dsp:nvSpPr>
        <dsp:cNvPr id="0" name=""/>
        <dsp:cNvSpPr/>
      </dsp:nvSpPr>
      <dsp:spPr>
        <a:xfrm>
          <a:off x="2773296" y="2781916"/>
          <a:ext cx="1294166" cy="1294166"/>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t>Selective breeding</a:t>
          </a:r>
          <a:endParaRPr lang="en-GB" sz="1800" kern="1200" dirty="0"/>
        </a:p>
      </dsp:txBody>
      <dsp:txXfrm>
        <a:off x="2962822" y="2971442"/>
        <a:ext cx="915114" cy="915114"/>
      </dsp:txXfrm>
    </dsp:sp>
    <dsp:sp modelId="{C4E6B6AA-0675-4659-BBD4-FBB988F0B387}">
      <dsp:nvSpPr>
        <dsp:cNvPr id="0" name=""/>
        <dsp:cNvSpPr/>
      </dsp:nvSpPr>
      <dsp:spPr>
        <a:xfrm rot="16200000">
          <a:off x="3113406" y="2000088"/>
          <a:ext cx="613947" cy="4400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3179409" y="2154094"/>
        <a:ext cx="481942" cy="264010"/>
      </dsp:txXfrm>
    </dsp:sp>
    <dsp:sp modelId="{AAFD55CB-1D4F-4CD0-AE81-C678175794DB}">
      <dsp:nvSpPr>
        <dsp:cNvPr id="0" name=""/>
        <dsp:cNvSpPr/>
      </dsp:nvSpPr>
      <dsp:spPr>
        <a:xfrm>
          <a:off x="2618603" y="19972"/>
          <a:ext cx="1603552" cy="160355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GB" sz="1300" kern="1200" dirty="0" smtClean="0"/>
            <a:t>Higher yield per unit area</a:t>
          </a:r>
          <a:endParaRPr lang="en-GB" sz="1300" kern="1200" dirty="0"/>
        </a:p>
      </dsp:txBody>
      <dsp:txXfrm>
        <a:off x="2853438" y="254807"/>
        <a:ext cx="1133882" cy="1133882"/>
      </dsp:txXfrm>
    </dsp:sp>
    <dsp:sp modelId="{915388C6-BC10-439A-AE7E-3284EDC51FA9}">
      <dsp:nvSpPr>
        <dsp:cNvPr id="0" name=""/>
        <dsp:cNvSpPr/>
      </dsp:nvSpPr>
      <dsp:spPr>
        <a:xfrm rot="18900000">
          <a:off x="3968229" y="2354168"/>
          <a:ext cx="613947" cy="4400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3987561" y="2488842"/>
        <a:ext cx="481942" cy="264010"/>
      </dsp:txXfrm>
    </dsp:sp>
    <dsp:sp modelId="{0FDC34BC-65AB-45B1-A51B-8891218B1A9D}">
      <dsp:nvSpPr>
        <dsp:cNvPr id="0" name=""/>
        <dsp:cNvSpPr/>
      </dsp:nvSpPr>
      <dsp:spPr>
        <a:xfrm>
          <a:off x="4462208" y="783618"/>
          <a:ext cx="1603552" cy="160355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GB" sz="1300" kern="1200" dirty="0" smtClean="0"/>
            <a:t>Faster maturation allowing more than one crop during the growing season</a:t>
          </a:r>
          <a:endParaRPr lang="en-GB" sz="1300" kern="1200" dirty="0"/>
        </a:p>
      </dsp:txBody>
      <dsp:txXfrm>
        <a:off x="4697043" y="1018453"/>
        <a:ext cx="1133882" cy="1133882"/>
      </dsp:txXfrm>
    </dsp:sp>
    <dsp:sp modelId="{F867BF23-C86C-4802-AF1B-C476A1B7598E}">
      <dsp:nvSpPr>
        <dsp:cNvPr id="0" name=""/>
        <dsp:cNvSpPr/>
      </dsp:nvSpPr>
      <dsp:spPr>
        <a:xfrm>
          <a:off x="4322309" y="3208991"/>
          <a:ext cx="613947" cy="4400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4322309" y="3296994"/>
        <a:ext cx="481942" cy="264010"/>
      </dsp:txXfrm>
    </dsp:sp>
    <dsp:sp modelId="{3E5E8316-E79E-42BC-AF71-4460B62D87CD}">
      <dsp:nvSpPr>
        <dsp:cNvPr id="0" name=""/>
        <dsp:cNvSpPr/>
      </dsp:nvSpPr>
      <dsp:spPr>
        <a:xfrm>
          <a:off x="5225854" y="2627223"/>
          <a:ext cx="1603552" cy="160355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GB" sz="1300" kern="1200" dirty="0" smtClean="0"/>
            <a:t>Improved nutritional value</a:t>
          </a:r>
          <a:endParaRPr lang="en-GB" sz="1300" kern="1200" dirty="0"/>
        </a:p>
      </dsp:txBody>
      <dsp:txXfrm>
        <a:off x="5460689" y="2862058"/>
        <a:ext cx="1133882" cy="1133882"/>
      </dsp:txXfrm>
    </dsp:sp>
    <dsp:sp modelId="{D14B12E6-0E52-478A-AECB-2901BCBD4A11}">
      <dsp:nvSpPr>
        <dsp:cNvPr id="0" name=""/>
        <dsp:cNvSpPr/>
      </dsp:nvSpPr>
      <dsp:spPr>
        <a:xfrm rot="2700000">
          <a:off x="3968229" y="4063815"/>
          <a:ext cx="613947" cy="4400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3987561" y="4105147"/>
        <a:ext cx="481942" cy="264010"/>
      </dsp:txXfrm>
    </dsp:sp>
    <dsp:sp modelId="{3E4F787E-6527-4229-9BCC-A7C6DA25E068}">
      <dsp:nvSpPr>
        <dsp:cNvPr id="0" name=""/>
        <dsp:cNvSpPr/>
      </dsp:nvSpPr>
      <dsp:spPr>
        <a:xfrm>
          <a:off x="4462208" y="4470828"/>
          <a:ext cx="1603552" cy="160355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GB" sz="1300" kern="1200" dirty="0" smtClean="0"/>
            <a:t>Resistance to frost</a:t>
          </a:r>
          <a:endParaRPr lang="en-GB" sz="1300" kern="1200" dirty="0"/>
        </a:p>
      </dsp:txBody>
      <dsp:txXfrm>
        <a:off x="4697043" y="4705663"/>
        <a:ext cx="1133882" cy="1133882"/>
      </dsp:txXfrm>
    </dsp:sp>
    <dsp:sp modelId="{CEF11845-B05F-47DD-9F8A-5FF8382787D2}">
      <dsp:nvSpPr>
        <dsp:cNvPr id="0" name=""/>
        <dsp:cNvSpPr/>
      </dsp:nvSpPr>
      <dsp:spPr>
        <a:xfrm rot="5400000">
          <a:off x="3113406" y="4417894"/>
          <a:ext cx="613947" cy="4400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3179409" y="4439895"/>
        <a:ext cx="481942" cy="264010"/>
      </dsp:txXfrm>
    </dsp:sp>
    <dsp:sp modelId="{BA79DA1E-4D0C-4EDD-A946-9B369B4F3ED6}">
      <dsp:nvSpPr>
        <dsp:cNvPr id="0" name=""/>
        <dsp:cNvSpPr/>
      </dsp:nvSpPr>
      <dsp:spPr>
        <a:xfrm>
          <a:off x="2618603" y="5234474"/>
          <a:ext cx="1603552" cy="160355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GB" sz="1300" kern="1200" dirty="0" smtClean="0"/>
            <a:t>Drought resistance</a:t>
          </a:r>
          <a:endParaRPr lang="en-GB" sz="1300" kern="1200" dirty="0"/>
        </a:p>
      </dsp:txBody>
      <dsp:txXfrm>
        <a:off x="2853438" y="5469309"/>
        <a:ext cx="1133882" cy="1133882"/>
      </dsp:txXfrm>
    </dsp:sp>
    <dsp:sp modelId="{EDF52221-4DCD-4362-84C9-75AEAEDDA23A}">
      <dsp:nvSpPr>
        <dsp:cNvPr id="0" name=""/>
        <dsp:cNvSpPr/>
      </dsp:nvSpPr>
      <dsp:spPr>
        <a:xfrm rot="8100000">
          <a:off x="2258582" y="4063815"/>
          <a:ext cx="613947" cy="4400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rot="10800000">
        <a:off x="2371255" y="4105147"/>
        <a:ext cx="481942" cy="264010"/>
      </dsp:txXfrm>
    </dsp:sp>
    <dsp:sp modelId="{92E3F6AB-82F5-4074-B844-17D627134FD7}">
      <dsp:nvSpPr>
        <dsp:cNvPr id="0" name=""/>
        <dsp:cNvSpPr/>
      </dsp:nvSpPr>
      <dsp:spPr>
        <a:xfrm>
          <a:off x="774998" y="4470828"/>
          <a:ext cx="1603552" cy="160355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GB" sz="1300" kern="1200" dirty="0" smtClean="0"/>
            <a:t>Pest resistance</a:t>
          </a:r>
          <a:endParaRPr lang="en-GB" sz="1300" kern="1200" dirty="0"/>
        </a:p>
      </dsp:txBody>
      <dsp:txXfrm>
        <a:off x="1009833" y="4705663"/>
        <a:ext cx="1133882" cy="1133882"/>
      </dsp:txXfrm>
    </dsp:sp>
    <dsp:sp modelId="{544E4546-B228-469C-A947-DAF1278B5ED8}">
      <dsp:nvSpPr>
        <dsp:cNvPr id="0" name=""/>
        <dsp:cNvSpPr/>
      </dsp:nvSpPr>
      <dsp:spPr>
        <a:xfrm rot="10800000">
          <a:off x="1904503" y="3208991"/>
          <a:ext cx="613947" cy="4400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rot="10800000">
        <a:off x="2036508" y="3296994"/>
        <a:ext cx="481942" cy="264010"/>
      </dsp:txXfrm>
    </dsp:sp>
    <dsp:sp modelId="{C46B2E5D-9C0F-4761-8DD5-A0F85B375E9F}">
      <dsp:nvSpPr>
        <dsp:cNvPr id="0" name=""/>
        <dsp:cNvSpPr/>
      </dsp:nvSpPr>
      <dsp:spPr>
        <a:xfrm>
          <a:off x="11352" y="2627223"/>
          <a:ext cx="1603552" cy="160355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GB" sz="1300" kern="1200" dirty="0" smtClean="0"/>
            <a:t>Reduced lodging</a:t>
          </a:r>
          <a:endParaRPr lang="en-GB" sz="1300" kern="1200" dirty="0"/>
        </a:p>
      </dsp:txBody>
      <dsp:txXfrm>
        <a:off x="246187" y="2862058"/>
        <a:ext cx="1133882" cy="1133882"/>
      </dsp:txXfrm>
    </dsp:sp>
    <dsp:sp modelId="{0574D80E-D5D0-4CE8-8B55-54B52C2FAD86}">
      <dsp:nvSpPr>
        <dsp:cNvPr id="0" name=""/>
        <dsp:cNvSpPr/>
      </dsp:nvSpPr>
      <dsp:spPr>
        <a:xfrm rot="13500000">
          <a:off x="2258582" y="2354168"/>
          <a:ext cx="613947" cy="4400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rot="10800000">
        <a:off x="2371255" y="2488842"/>
        <a:ext cx="481942" cy="264010"/>
      </dsp:txXfrm>
    </dsp:sp>
    <dsp:sp modelId="{927E6792-648C-4FCD-9BD2-57CDBA735322}">
      <dsp:nvSpPr>
        <dsp:cNvPr id="0" name=""/>
        <dsp:cNvSpPr/>
      </dsp:nvSpPr>
      <dsp:spPr>
        <a:xfrm>
          <a:off x="774998" y="783618"/>
          <a:ext cx="1603552" cy="160355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GB" sz="1300" kern="1200" dirty="0" smtClean="0"/>
            <a:t>Resistance to herbicide</a:t>
          </a:r>
          <a:endParaRPr lang="en-GB" sz="1300" kern="1200" dirty="0"/>
        </a:p>
      </dsp:txBody>
      <dsp:txXfrm>
        <a:off x="1009833" y="1018453"/>
        <a:ext cx="1133882" cy="1133882"/>
      </dsp:txXfrm>
    </dsp:sp>
  </dsp:spTree>
</dsp:drawing>
</file>

<file path=ppt/diagrams/layout1.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994F4B9-0189-49FE-A80F-05884EB8C951}" type="datetimeFigureOut">
              <a:rPr lang="en-US" smtClean="0"/>
              <a:pPr/>
              <a:t>5/22/2017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F936A4-2C93-48C2-9221-0FDBF7E74F4F}" type="slidenum">
              <a:rPr lang="en-US" smtClean="0"/>
              <a:pPr/>
              <a:t>‹#›</a:t>
            </a:fld>
            <a:endParaRPr lang="en-US"/>
          </a:p>
        </p:txBody>
      </p:sp>
    </p:spTree>
    <p:extLst>
      <p:ext uri="{BB962C8B-B14F-4D97-AF65-F5344CB8AC3E}">
        <p14:creationId xmlns:p14="http://schemas.microsoft.com/office/powerpoint/2010/main" val="7524486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176727-6A19-4DE8-B47E-7FD6EA47E672}" type="datetimeFigureOut">
              <a:rPr lang="en-US" smtClean="0"/>
              <a:pPr/>
              <a:t>5/22/2017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5BBE4E-8AFD-45B3-8A52-6FC96354F416}" type="slidenum">
              <a:rPr lang="en-US" smtClean="0"/>
              <a:pPr/>
              <a:t>‹#›</a:t>
            </a:fld>
            <a:endParaRPr lang="en-US"/>
          </a:p>
        </p:txBody>
      </p:sp>
    </p:spTree>
    <p:extLst>
      <p:ext uri="{BB962C8B-B14F-4D97-AF65-F5344CB8AC3E}">
        <p14:creationId xmlns:p14="http://schemas.microsoft.com/office/powerpoint/2010/main" val="3603374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smtClean="0"/>
              <a:t>Grasslands</a:t>
            </a:r>
          </a:p>
          <a:p>
            <a:r>
              <a:rPr lang="en-US" dirty="0" smtClean="0"/>
              <a:t>(Basic)</a:t>
            </a:r>
          </a:p>
          <a:p>
            <a:endParaRPr lang="en-US" dirty="0" smtClean="0"/>
          </a:p>
          <a:p>
            <a:pPr marL="0" indent="0">
              <a:buFont typeface="Arial" pitchFamily="34" charset="0"/>
              <a:buNone/>
            </a:pPr>
            <a:r>
              <a:rPr lang="en-US" b="1" dirty="0" smtClean="0"/>
              <a:t>Note: </a:t>
            </a:r>
            <a:r>
              <a:rPr lang="en-US" dirty="0" smtClean="0"/>
              <a:t>This template is optimized </a:t>
            </a:r>
            <a:r>
              <a:rPr lang="en-US" b="0" dirty="0" smtClean="0"/>
              <a:t>for PowerPoint 2010</a:t>
            </a:r>
            <a:r>
              <a:rPr lang="en-US" b="0" baseline="0" dirty="0" smtClean="0"/>
              <a:t> and </a:t>
            </a:r>
            <a:r>
              <a:rPr lang="en-US" dirty="0" smtClean="0"/>
              <a:t>uses a </a:t>
            </a:r>
            <a:r>
              <a:rPr lang="en-US" b="0" dirty="0" smtClean="0"/>
              <a:t>video background. </a:t>
            </a:r>
            <a:r>
              <a:rPr lang="en-US" dirty="0" smtClean="0"/>
              <a:t>If used in PowerPoint 2007, video elements will play, but all content will be covered by video background when in slideshow. If used in PowerPoint 2003, video will not play, but the poster frame of the videos will remain in place as a</a:t>
            </a:r>
            <a:r>
              <a:rPr lang="en-US" baseline="0" dirty="0" smtClean="0"/>
              <a:t> static</a:t>
            </a:r>
            <a:r>
              <a:rPr lang="en-US" dirty="0" smtClean="0"/>
              <a:t> image. </a:t>
            </a:r>
            <a:br>
              <a:rPr lang="en-US" dirty="0" smtClean="0"/>
            </a:br>
            <a:endParaRPr lang="en-US" dirty="0" smtClean="0"/>
          </a:p>
          <a:p>
            <a:pPr marL="0" lvl="0" indent="0">
              <a:buFont typeface="+mj-lt"/>
              <a:buNone/>
            </a:pPr>
            <a:r>
              <a:rPr lang="en-US" baseline="0" dirty="0" smtClean="0"/>
              <a:t>The</a:t>
            </a:r>
            <a:r>
              <a:rPr lang="en-US" b="0" baseline="0" dirty="0" smtClean="0"/>
              <a:t> v</a:t>
            </a:r>
            <a:r>
              <a:rPr lang="en-US" b="0" dirty="0" smtClean="0"/>
              <a:t>ideo:</a:t>
            </a:r>
            <a:endParaRPr lang="en-US" b="0" baseline="0" dirty="0" smtClean="0"/>
          </a:p>
          <a:p>
            <a:pPr marL="685800" lvl="1" indent="-228600">
              <a:buFont typeface="+mj-lt"/>
              <a:buAutoNum type="arabicPeriod"/>
            </a:pPr>
            <a:r>
              <a:rPr lang="en-US" baseline="0" dirty="0" smtClean="0"/>
              <a:t>Plays automatically after each slide transition.</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Is 30 seconds long.</a:t>
            </a:r>
            <a:endParaRPr lang="en-US" dirty="0" smtClean="0"/>
          </a:p>
          <a:p>
            <a:pPr marL="685800" lvl="1" indent="-228600">
              <a:buFont typeface="+mj-lt"/>
              <a:buAutoNum type="arabicPeriod"/>
            </a:pPr>
            <a:r>
              <a:rPr lang="en-US" baseline="0" dirty="0" smtClean="0"/>
              <a:t>Seamlessly loops for infinite playback.</a:t>
            </a:r>
            <a:br>
              <a:rPr lang="en-US" baseline="0" dirty="0" smtClean="0"/>
            </a:br>
            <a:endParaRPr lang="en-US" baseline="0" dirty="0" smtClean="0"/>
          </a:p>
          <a:p>
            <a:pPr marL="0" lvl="0" indent="0">
              <a:buFont typeface="+mj-lt"/>
              <a:buNone/>
            </a:pPr>
            <a:r>
              <a:rPr lang="en-US" baseline="0" dirty="0" smtClean="0"/>
              <a:t>To </a:t>
            </a:r>
            <a:r>
              <a:rPr lang="en-US" b="0" baseline="0" dirty="0" smtClean="0"/>
              <a:t>add slides or change layout, do the following:</a:t>
            </a:r>
          </a:p>
          <a:p>
            <a:pPr marL="685800" lvl="1" indent="-228600">
              <a:buFont typeface="+mj-lt"/>
              <a:buAutoNum type="arabicPeriod"/>
            </a:pPr>
            <a:r>
              <a:rPr lang="en-US" baseline="0" dirty="0" smtClean="0"/>
              <a:t>To add a new slide, </a:t>
            </a:r>
            <a:r>
              <a:rPr lang="en-US" sz="1200" kern="1200" baseline="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Slides</a:t>
            </a:r>
            <a:r>
              <a:rPr lang="en-US" sz="1200" kern="1200" dirty="0" smtClean="0">
                <a:solidFill>
                  <a:schemeClr val="tx1"/>
                </a:solidFill>
                <a:effectLst/>
                <a:latin typeface="+mn-lt"/>
                <a:ea typeface="+mn-ea"/>
                <a:cs typeface="+mn-cs"/>
              </a:rPr>
              <a:t> group, click the arrow under </a:t>
            </a:r>
            <a:r>
              <a:rPr lang="en-US" sz="1200" b="1" kern="1200" dirty="0" smtClean="0">
                <a:solidFill>
                  <a:schemeClr val="tx1"/>
                </a:solidFill>
                <a:effectLst/>
                <a:latin typeface="+mn-lt"/>
                <a:ea typeface="+mn-ea"/>
                <a:cs typeface="+mn-cs"/>
              </a:rPr>
              <a:t>New Slide</a:t>
            </a:r>
            <a:r>
              <a:rPr lang="en-US" sz="1200" kern="1200" dirty="0" smtClean="0">
                <a:solidFill>
                  <a:schemeClr val="tx1"/>
                </a:solidFill>
                <a:effectLst/>
                <a:latin typeface="+mn-lt"/>
                <a:ea typeface="+mn-ea"/>
                <a:cs typeface="+mn-cs"/>
              </a:rPr>
              <a:t>, then click under </a:t>
            </a:r>
            <a:r>
              <a:rPr lang="en-US" sz="1200" b="1" kern="1200" dirty="0" smtClean="0">
                <a:solidFill>
                  <a:schemeClr val="tx1"/>
                </a:solidFill>
                <a:effectLst/>
                <a:latin typeface="+mn-lt"/>
                <a:ea typeface="+mn-ea"/>
                <a:cs typeface="+mn-cs"/>
              </a:rPr>
              <a:t>Motion Background Theme</a:t>
            </a:r>
            <a:r>
              <a:rPr lang="en-US" sz="1200" kern="1200" dirty="0" smtClean="0">
                <a:solidFill>
                  <a:schemeClr val="tx1"/>
                </a:solidFill>
                <a:effectLst/>
                <a:latin typeface="+mn-lt"/>
                <a:ea typeface="+mn-ea"/>
                <a:cs typeface="+mn-cs"/>
              </a:rPr>
              <a:t> select the desired</a:t>
            </a:r>
            <a:r>
              <a:rPr lang="en-US" sz="1200" kern="1200" baseline="0" dirty="0" smtClean="0">
                <a:solidFill>
                  <a:schemeClr val="tx1"/>
                </a:solidFill>
                <a:effectLst/>
                <a:latin typeface="+mn-lt"/>
                <a:ea typeface="+mn-ea"/>
                <a:cs typeface="+mn-cs"/>
              </a:rPr>
              <a:t> layout</a:t>
            </a:r>
            <a:r>
              <a:rPr lang="en-US" sz="1200" kern="1200" dirty="0" smtClean="0">
                <a:solidFill>
                  <a:schemeClr val="tx1"/>
                </a:solidFill>
                <a:effectLst/>
                <a:latin typeface="+mn-lt"/>
                <a:ea typeface="+mn-ea"/>
                <a:cs typeface="+mn-cs"/>
              </a:rPr>
              <a:t>.</a:t>
            </a:r>
          </a:p>
          <a:p>
            <a:pPr marL="685800" lvl="1" indent="-228600">
              <a:buFont typeface="+mj-lt"/>
              <a:buAutoNum type="arabicPeriod"/>
            </a:pPr>
            <a:r>
              <a:rPr lang="en-US" sz="1200" kern="1200" baseline="0" dirty="0" smtClean="0">
                <a:solidFill>
                  <a:schemeClr val="tx1"/>
                </a:solidFill>
                <a:effectLst/>
                <a:latin typeface="+mn-lt"/>
                <a:ea typeface="+mn-ea"/>
                <a:cs typeface="+mn-cs"/>
              </a:rPr>
              <a:t>To change the layout of an existing slide, o</a:t>
            </a:r>
            <a:r>
              <a:rPr lang="en-US" sz="1200" kern="1200" dirty="0" smtClean="0">
                <a:solidFill>
                  <a:schemeClr val="tx1"/>
                </a:solidFill>
                <a:effectLst/>
                <a:latin typeface="+mn-lt"/>
                <a:ea typeface="+mn-ea"/>
                <a:cs typeface="+mn-cs"/>
              </a:rPr>
              <a:t>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Slides</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Layout</a:t>
            </a:r>
            <a:r>
              <a:rPr lang="en-US" sz="1200" kern="1200" dirty="0" smtClean="0">
                <a:solidFill>
                  <a:schemeClr val="tx1"/>
                </a:solidFill>
                <a:effectLst/>
                <a:latin typeface="+mn-lt"/>
                <a:ea typeface="+mn-ea"/>
                <a:cs typeface="+mn-cs"/>
              </a:rPr>
              <a:t>, then select the desired</a:t>
            </a:r>
            <a:r>
              <a:rPr lang="en-US" sz="1200" kern="1200" baseline="0" dirty="0" smtClean="0">
                <a:solidFill>
                  <a:schemeClr val="tx1"/>
                </a:solidFill>
                <a:effectLst/>
                <a:latin typeface="+mn-lt"/>
                <a:ea typeface="+mn-ea"/>
                <a:cs typeface="+mn-cs"/>
              </a:rPr>
              <a:t> layout</a:t>
            </a:r>
            <a:r>
              <a:rPr lang="en-US" sz="1200" kern="1200" dirty="0" smtClean="0">
                <a:solidFill>
                  <a:schemeClr val="tx1"/>
                </a:solidFill>
                <a:effectLst/>
                <a:latin typeface="+mn-lt"/>
                <a:ea typeface="+mn-ea"/>
                <a:cs typeface="+mn-cs"/>
              </a:rPr>
              <a:t>.</a:t>
            </a:r>
          </a:p>
          <a:p>
            <a:pPr marL="228600" lvl="0" indent="-228600">
              <a:buFont typeface="+mj-lt"/>
              <a:buAutoNum type="arabicPeriod"/>
            </a:pPr>
            <a:endParaRPr lang="en-US" kern="1200" baseline="0" dirty="0" smtClean="0">
              <a:solidFill>
                <a:schemeClr val="tx1"/>
              </a:solidFill>
              <a:effectLst/>
              <a:latin typeface="+mn-lt"/>
              <a:ea typeface="+mn-ea"/>
              <a:cs typeface="+mn-cs"/>
            </a:endParaRPr>
          </a:p>
          <a:p>
            <a:pPr marL="0" marR="0" lvl="0" indent="0">
              <a:lnSpc>
                <a:spcPct val="115000"/>
              </a:lnSpc>
              <a:spcBef>
                <a:spcPts val="0"/>
              </a:spcBef>
              <a:spcAft>
                <a:spcPts val="1000"/>
              </a:spcAft>
              <a:buFont typeface="+mj-lt"/>
              <a:buNone/>
              <a:tabLst>
                <a:tab pos="457200" algn="l"/>
              </a:tabLst>
            </a:pPr>
            <a:r>
              <a:rPr lang="en-US" sz="1200" dirty="0" smtClean="0">
                <a:effectLst/>
                <a:latin typeface="Calibri"/>
                <a:ea typeface="Calibri"/>
                <a:cs typeface="Times New Roman"/>
              </a:rPr>
              <a:t>This template uses the “Pushpin” </a:t>
            </a:r>
            <a:r>
              <a:rPr lang="en-US" sz="1200" b="1" dirty="0" smtClean="0">
                <a:effectLst/>
                <a:latin typeface="Calibri"/>
                <a:ea typeface="Calibri"/>
                <a:cs typeface="Times New Roman"/>
              </a:rPr>
              <a:t>Theme Font</a:t>
            </a:r>
            <a:r>
              <a:rPr lang="en-US" sz="1200" b="0" dirty="0" smtClean="0">
                <a:effectLst/>
                <a:latin typeface="Calibri"/>
                <a:ea typeface="Calibri"/>
                <a:cs typeface="Times New Roman"/>
              </a:rPr>
              <a:t>.</a:t>
            </a:r>
            <a:r>
              <a:rPr lang="en-US" sz="1200" b="0" baseline="0" dirty="0" smtClean="0">
                <a:effectLst/>
                <a:latin typeface="Calibri"/>
                <a:ea typeface="Calibri"/>
                <a:cs typeface="Times New Roman"/>
              </a:rPr>
              <a:t> </a:t>
            </a:r>
            <a:r>
              <a:rPr lang="en-US" sz="1200" dirty="0" smtClean="0">
                <a:effectLst/>
                <a:latin typeface="Calibri"/>
                <a:ea typeface="Calibri"/>
                <a:cs typeface="Times New Roman"/>
              </a:rPr>
              <a:t>To access or change the </a:t>
            </a:r>
            <a:r>
              <a:rPr lang="en-US" sz="1200" b="1" dirty="0" smtClean="0">
                <a:effectLst/>
                <a:latin typeface="Calibri"/>
                <a:ea typeface="Calibri"/>
                <a:cs typeface="Times New Roman"/>
              </a:rPr>
              <a:t>Theme Font</a:t>
            </a:r>
            <a:r>
              <a:rPr lang="en-US" sz="1200" dirty="0" smtClean="0">
                <a:effectLst/>
                <a:latin typeface="Calibri"/>
                <a:ea typeface="Calibri"/>
                <a:cs typeface="Times New Roman"/>
              </a:rPr>
              <a:t>, do the following:</a:t>
            </a:r>
          </a:p>
          <a:p>
            <a:pPr marL="685800" marR="0" lvl="1" indent="-228600">
              <a:lnSpc>
                <a:spcPct val="115000"/>
              </a:lnSpc>
              <a:spcBef>
                <a:spcPts val="0"/>
              </a:spcBef>
              <a:spcAft>
                <a:spcPts val="1000"/>
              </a:spcAft>
              <a:buFont typeface="+mj-lt"/>
              <a:buAutoNum type="arabicPeriod"/>
              <a:tabLst>
                <a:tab pos="457200" algn="l"/>
              </a:tabLst>
            </a:pPr>
            <a:r>
              <a:rPr lang="en-US" sz="1200" baseline="0" dirty="0" smtClean="0">
                <a:effectLst/>
                <a:latin typeface="Calibri"/>
                <a:ea typeface="Calibri"/>
                <a:cs typeface="Times New Roman"/>
              </a:rPr>
              <a:t>O</a:t>
            </a:r>
            <a:r>
              <a:rPr lang="en-US" sz="1200" dirty="0" smtClean="0">
                <a:effectLst/>
                <a:latin typeface="Calibri"/>
                <a:ea typeface="Calibri"/>
                <a:cs typeface="Times New Roman"/>
              </a:rPr>
              <a:t>n the </a:t>
            </a:r>
            <a:r>
              <a:rPr lang="en-US" sz="1200" b="1" dirty="0" smtClean="0">
                <a:effectLst/>
                <a:latin typeface="Calibri"/>
                <a:ea typeface="Calibri"/>
                <a:cs typeface="Times New Roman"/>
              </a:rPr>
              <a:t>View</a:t>
            </a:r>
            <a:r>
              <a:rPr lang="en-US" sz="1200" dirty="0" smtClean="0">
                <a:effectLst/>
                <a:latin typeface="Calibri"/>
                <a:ea typeface="Calibri"/>
                <a:cs typeface="Times New Roman"/>
              </a:rPr>
              <a:t> tab in the </a:t>
            </a:r>
            <a:r>
              <a:rPr lang="en-US" sz="1200" b="1" dirty="0" smtClean="0">
                <a:effectLst/>
                <a:latin typeface="Calibri"/>
                <a:ea typeface="Calibri"/>
                <a:cs typeface="Times New Roman"/>
              </a:rPr>
              <a:t>Master Views</a:t>
            </a:r>
            <a:r>
              <a:rPr lang="en-US" sz="1200" dirty="0" smtClean="0">
                <a:effectLst/>
                <a:latin typeface="Calibri"/>
                <a:ea typeface="Calibri"/>
                <a:cs typeface="Times New Roman"/>
              </a:rPr>
              <a:t> group, select </a:t>
            </a:r>
            <a:r>
              <a:rPr lang="en-US" sz="1200" b="1" dirty="0" smtClean="0">
                <a:effectLst/>
                <a:latin typeface="Calibri"/>
                <a:ea typeface="Calibri"/>
                <a:cs typeface="Times New Roman"/>
              </a:rPr>
              <a:t>Slide Master</a:t>
            </a:r>
            <a:r>
              <a:rPr lang="en-US" sz="1200" dirty="0" smtClean="0">
                <a:effectLst/>
                <a:latin typeface="Calibri"/>
                <a:ea typeface="Calibri"/>
                <a:cs typeface="Times New Roman"/>
              </a:rPr>
              <a:t>. </a:t>
            </a:r>
          </a:p>
          <a:p>
            <a:pPr marL="685800" marR="0" lvl="1" indent="-228600">
              <a:lnSpc>
                <a:spcPct val="115000"/>
              </a:lnSpc>
              <a:spcBef>
                <a:spcPts val="0"/>
              </a:spcBef>
              <a:spcAft>
                <a:spcPts val="1000"/>
              </a:spcAft>
              <a:buFont typeface="+mj-lt"/>
              <a:buAutoNum type="arabicPeriod"/>
              <a:tabLst>
                <a:tab pos="457200" algn="l"/>
              </a:tabLst>
            </a:pPr>
            <a:r>
              <a:rPr lang="en-US" sz="1200" dirty="0" smtClean="0">
                <a:effectLst/>
                <a:latin typeface="Calibri"/>
                <a:ea typeface="Calibri"/>
                <a:cs typeface="Times New Roman"/>
              </a:rPr>
              <a:t>In the Slide Master view, select</a:t>
            </a:r>
            <a:r>
              <a:rPr lang="en-US" sz="1200" baseline="0" dirty="0" smtClean="0">
                <a:effectLst/>
                <a:latin typeface="Calibri"/>
                <a:ea typeface="Calibri"/>
                <a:cs typeface="Times New Roman"/>
              </a:rPr>
              <a:t> s</a:t>
            </a:r>
            <a:r>
              <a:rPr lang="en-US" sz="1200" dirty="0" smtClean="0">
                <a:effectLst/>
                <a:latin typeface="Calibri"/>
                <a:ea typeface="Calibri"/>
                <a:cs typeface="Times New Roman"/>
              </a:rPr>
              <a:t>lide 1 (the Master Slide for</a:t>
            </a:r>
            <a:r>
              <a:rPr lang="en-US" sz="1200" baseline="0" dirty="0" smtClean="0">
                <a:effectLst/>
                <a:latin typeface="Calibri"/>
                <a:ea typeface="Calibri"/>
                <a:cs typeface="Times New Roman"/>
              </a:rPr>
              <a:t> Master Layouts that use the video background).</a:t>
            </a:r>
          </a:p>
          <a:p>
            <a:pPr marL="685800" marR="0" lvl="1" indent="-228600">
              <a:lnSpc>
                <a:spcPct val="115000"/>
              </a:lnSpc>
              <a:spcBef>
                <a:spcPts val="0"/>
              </a:spcBef>
              <a:spcAft>
                <a:spcPts val="1000"/>
              </a:spcAft>
              <a:buFont typeface="+mj-lt"/>
              <a:buAutoNum type="arabicPeriod"/>
              <a:tabLst>
                <a:tab pos="457200" algn="l"/>
              </a:tabLst>
            </a:pPr>
            <a:r>
              <a:rPr lang="en-US" sz="1200" dirty="0" smtClean="0">
                <a:effectLst/>
                <a:latin typeface="Calibri"/>
                <a:ea typeface="Calibri"/>
                <a:cs typeface="Times New Roman"/>
              </a:rPr>
              <a:t>On the </a:t>
            </a:r>
            <a:r>
              <a:rPr lang="en-US" sz="1200" b="1" dirty="0" smtClean="0">
                <a:effectLst/>
                <a:latin typeface="Calibri"/>
                <a:ea typeface="Calibri"/>
                <a:cs typeface="Times New Roman"/>
              </a:rPr>
              <a:t>Slide Master</a:t>
            </a:r>
            <a:r>
              <a:rPr lang="en-US" sz="1200" dirty="0" smtClean="0">
                <a:effectLst/>
                <a:latin typeface="Calibri"/>
                <a:ea typeface="Calibri"/>
                <a:cs typeface="Times New Roman"/>
              </a:rPr>
              <a:t> tab, in the </a:t>
            </a:r>
            <a:r>
              <a:rPr lang="en-US" sz="1200" b="1" dirty="0" smtClean="0">
                <a:effectLst/>
                <a:latin typeface="Calibri"/>
                <a:ea typeface="Calibri"/>
                <a:cs typeface="Times New Roman"/>
              </a:rPr>
              <a:t>Edit Theme</a:t>
            </a:r>
            <a:r>
              <a:rPr lang="en-US" sz="1200" dirty="0" smtClean="0">
                <a:effectLst/>
                <a:latin typeface="Calibri"/>
                <a:ea typeface="Calibri"/>
                <a:cs typeface="Times New Roman"/>
              </a:rPr>
              <a:t> group, click </a:t>
            </a:r>
            <a:r>
              <a:rPr lang="en-US" sz="1200" b="1" dirty="0" smtClean="0">
                <a:effectLst/>
                <a:latin typeface="Calibri"/>
                <a:ea typeface="Calibri"/>
                <a:cs typeface="Times New Roman"/>
              </a:rPr>
              <a:t>Fonts,</a:t>
            </a:r>
            <a:r>
              <a:rPr lang="en-US" sz="1200" dirty="0" smtClean="0">
                <a:effectLst/>
                <a:latin typeface="Calibri"/>
                <a:ea typeface="Calibri"/>
                <a:cs typeface="Times New Roman"/>
              </a:rPr>
              <a:t> and then select new theme fonts.</a:t>
            </a:r>
            <a:endParaRPr lang="en-US" kern="1200" baseline="0" dirty="0" smtClean="0">
              <a:solidFill>
                <a:schemeClr val="tx1"/>
              </a:solidFill>
              <a:effectLst/>
              <a:latin typeface="+mn-lt"/>
              <a:ea typeface="+mn-ea"/>
              <a:cs typeface="+mn-cs"/>
            </a:endParaRPr>
          </a:p>
          <a:p>
            <a:pPr marL="228600" lvl="0" indent="-228600">
              <a:buFont typeface="+mj-lt"/>
              <a:buAutoNum type="arabicPeriod"/>
            </a:pPr>
            <a:endParaRPr lang="en-US" kern="1200" baseline="0" dirty="0" smtClean="0">
              <a:solidFill>
                <a:schemeClr val="tx1"/>
              </a:solidFill>
              <a:effectLst/>
              <a:latin typeface="+mn-lt"/>
              <a:ea typeface="+mn-ea"/>
              <a:cs typeface="+mn-cs"/>
            </a:endParaRPr>
          </a:p>
          <a:p>
            <a:pPr marL="0" lvl="0" indent="0">
              <a:buFont typeface="+mj-lt"/>
              <a:buNone/>
            </a:pPr>
            <a:r>
              <a:rPr lang="en-US" kern="1200" baseline="0" dirty="0" smtClean="0">
                <a:solidFill>
                  <a:schemeClr val="tx1"/>
                </a:solidFill>
                <a:effectLst/>
                <a:latin typeface="+mn-lt"/>
                <a:ea typeface="+mn-ea"/>
                <a:cs typeface="+mn-cs"/>
              </a:rPr>
              <a:t>Using </a:t>
            </a:r>
            <a:r>
              <a:rPr lang="en-US" b="0" kern="1200" baseline="0" dirty="0" smtClean="0">
                <a:solidFill>
                  <a:schemeClr val="tx1"/>
                </a:solidFill>
                <a:effectLst/>
                <a:latin typeface="+mn-lt"/>
                <a:ea typeface="+mn-ea"/>
                <a:cs typeface="+mn-cs"/>
              </a:rPr>
              <a:t>animated elements:</a:t>
            </a:r>
          </a:p>
          <a:p>
            <a:pPr marL="685800" lvl="1" indent="-228600">
              <a:buFont typeface="+mj-lt"/>
              <a:buAutoNum type="arabicPeriod"/>
            </a:pPr>
            <a:r>
              <a:rPr lang="en-US" kern="1200" baseline="0" dirty="0" smtClean="0">
                <a:solidFill>
                  <a:schemeClr val="tx1"/>
                </a:solidFill>
                <a:effectLst/>
                <a:latin typeface="+mn-lt"/>
                <a:ea typeface="+mn-ea"/>
                <a:cs typeface="+mn-cs"/>
              </a:rPr>
              <a:t>Any animated element will begin after the slide transition and the background video has started.</a:t>
            </a:r>
          </a:p>
          <a:p>
            <a:pPr marL="228600" lvl="0" indent="-228600">
              <a:buFont typeface="+mj-lt"/>
              <a:buAutoNum type="arabicPeriod"/>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49C13A5-511F-4D4F-B778-6AB878583413}" type="slidenum">
              <a:rPr lang="en-US" smtClean="0"/>
              <a:pPr/>
              <a:t>1</a:t>
            </a:fld>
            <a:endParaRPr lang="en-US"/>
          </a:p>
        </p:txBody>
      </p:sp>
    </p:spTree>
    <p:extLst>
      <p:ext uri="{BB962C8B-B14F-4D97-AF65-F5344CB8AC3E}">
        <p14:creationId xmlns:p14="http://schemas.microsoft.com/office/powerpoint/2010/main" val="21151736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 name="Field of Wheat (seamless loop) 3b.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8" name="Round Same Side Corner Rectangle 7"/>
          <p:cNvSpPr/>
          <p:nvPr userDrawn="1"/>
        </p:nvSpPr>
        <p:spPr>
          <a:xfrm rot="5400000">
            <a:off x="3320883" y="-1033399"/>
            <a:ext cx="2237017" cy="8875816"/>
          </a:xfrm>
          <a:prstGeom prst="round2SameRect">
            <a:avLst>
              <a:gd name="adj1" fmla="val 12924"/>
              <a:gd name="adj2" fmla="val 0"/>
            </a:avLst>
          </a:prstGeom>
          <a:solidFill>
            <a:schemeClr val="accent6">
              <a:lumMod val="40000"/>
              <a:lumOff val="60000"/>
              <a:alpha val="38000"/>
            </a:schemeClr>
          </a:solidFill>
          <a:ln>
            <a:noFill/>
          </a:ln>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ound Same Side Corner Rectangle 8"/>
          <p:cNvSpPr/>
          <p:nvPr userDrawn="1"/>
        </p:nvSpPr>
        <p:spPr>
          <a:xfrm rot="5400000">
            <a:off x="3749357" y="-1461873"/>
            <a:ext cx="1380070" cy="8875816"/>
          </a:xfrm>
          <a:prstGeom prst="round2SameRect">
            <a:avLst>
              <a:gd name="adj1" fmla="val 23166"/>
              <a:gd name="adj2" fmla="val 0"/>
            </a:avLst>
          </a:prstGeom>
          <a:solidFill>
            <a:schemeClr val="accent6">
              <a:lumMod val="40000"/>
              <a:lumOff val="60000"/>
              <a:alpha val="38000"/>
            </a:schemeClr>
          </a:solidFill>
          <a:ln w="3175">
            <a:solidFill>
              <a:schemeClr val="accent6"/>
            </a:solidFill>
          </a:ln>
          <a:effectLst>
            <a:outerShdw blurRad="152400" sx="90000" sy="-19000" rotWithShape="0">
              <a:prstClr val="black">
                <a:alpha val="66000"/>
              </a:prstClr>
            </a:outerShdw>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13038" y="2334986"/>
            <a:ext cx="8517924" cy="1265464"/>
          </a:xfrm>
        </p:spPr>
        <p:txBody>
          <a:bodyPr anchor="ctr"/>
          <a:lstStyle>
            <a:lvl1pPr algn="ct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313038" y="3672013"/>
            <a:ext cx="8517924" cy="851006"/>
          </a:xfrm>
        </p:spPr>
        <p:txBody>
          <a:bodyPr anchor="ctr"/>
          <a:lstStyle>
            <a:lvl1pPr marL="0" indent="0" algn="ctr">
              <a:buNone/>
              <a:defRPr sz="2800">
                <a:solidFill>
                  <a:schemeClr val="tx2">
                    <a:lumMod val="9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0C36985-8CAF-49A4-BC4C-142BC7CC0C14}" type="datetimeFigureOut">
              <a:rPr lang="en-US" smtClean="0"/>
              <a:pPr/>
              <a:t>5/22/2017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90343F-D056-4E24-BE3D-A305BDC1A23E}" type="slidenum">
              <a:rPr lang="en-US" smtClean="0"/>
              <a:pPr/>
              <a:t>‹#›</a:t>
            </a:fld>
            <a:endParaRPr lang="en-US"/>
          </a:p>
        </p:txBody>
      </p:sp>
    </p:spTree>
    <p:extLst>
      <p:ext uri="{BB962C8B-B14F-4D97-AF65-F5344CB8AC3E}">
        <p14:creationId xmlns:p14="http://schemas.microsoft.com/office/powerpoint/2010/main" val="196518277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2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Full Frame">
    <p:spTree>
      <p:nvGrpSpPr>
        <p:cNvPr id="1" name=""/>
        <p:cNvGrpSpPr/>
        <p:nvPr/>
      </p:nvGrpSpPr>
      <p:grpSpPr>
        <a:xfrm>
          <a:off x="0" y="0"/>
          <a:ext cx="0" cy="0"/>
          <a:chOff x="0" y="0"/>
          <a:chExt cx="0" cy="0"/>
        </a:xfrm>
      </p:grpSpPr>
      <p:pic>
        <p:nvPicPr>
          <p:cNvPr id="8" name="Field of Wheat (seamless loop) 3b.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3" name="Rectangle 4"/>
          <p:cNvSpPr>
            <a:spLocks noGrp="1" noChangeArrowheads="1"/>
          </p:cNvSpPr>
          <p:nvPr>
            <p:ph type="dt" sz="half" idx="10"/>
          </p:nvPr>
        </p:nvSpPr>
        <p:spPr>
          <a:ln/>
        </p:spPr>
        <p:txBody>
          <a:bodyPr/>
          <a:lstStyle>
            <a:lvl1pPr>
              <a:defRPr/>
            </a:lvl1pPr>
          </a:lstStyle>
          <a:p>
            <a:pPr>
              <a:defRPr/>
            </a:pPr>
            <a:fld id="{F19488C8-EBA2-4BF7-83E9-999E343168B8}" type="datetime1">
              <a:rPr lang="en-US" smtClean="0"/>
              <a:pPr>
                <a:defRPr/>
              </a:pPr>
              <a:t>5/22/2017</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C195701-3067-48B4-ACC8-8F90D08E3078}" type="slidenum">
              <a:rPr lang="en-US"/>
              <a:pPr>
                <a:defRPr/>
              </a:pPr>
              <a:t>‹#›</a:t>
            </a:fld>
            <a:endParaRPr lang="en-US"/>
          </a:p>
        </p:txBody>
      </p:sp>
      <p:sp>
        <p:nvSpPr>
          <p:cNvPr id="7" name="Round Same Side Corner Rectangle 6"/>
          <p:cNvSpPr/>
          <p:nvPr userDrawn="1"/>
        </p:nvSpPr>
        <p:spPr>
          <a:xfrm rot="5400000">
            <a:off x="1238992" y="-983509"/>
            <a:ext cx="6400800" cy="8875816"/>
          </a:xfrm>
          <a:prstGeom prst="round2SameRect">
            <a:avLst>
              <a:gd name="adj1" fmla="val 4981"/>
              <a:gd name="adj2" fmla="val 0"/>
            </a:avLst>
          </a:prstGeom>
          <a:solidFill>
            <a:schemeClr val="accent6">
              <a:lumMod val="40000"/>
              <a:lumOff val="60000"/>
              <a:alpha val="38000"/>
            </a:schemeClr>
          </a:solidFill>
          <a:ln>
            <a:noFill/>
          </a:ln>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spTree>
    <p:extLst>
      <p:ext uri="{BB962C8B-B14F-4D97-AF65-F5344CB8AC3E}">
        <p14:creationId xmlns:p14="http://schemas.microsoft.com/office/powerpoint/2010/main" val="267369892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2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a:p>
        </p:txBody>
      </p:sp>
      <p:sp>
        <p:nvSpPr>
          <p:cNvPr id="3" name="Content Placeholder 2"/>
          <p:cNvSpPr>
            <a:spLocks noGrp="1"/>
          </p:cNvSpPr>
          <p:nvPr>
            <p:ph idx="1"/>
          </p:nvPr>
        </p:nvSpPr>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0C36985-8CAF-49A4-BC4C-142BC7CC0C14}" type="datetimeFigureOut">
              <a:rPr lang="en-US" smtClean="0"/>
              <a:pPr/>
              <a:t>5/22/2017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90343F-D056-4E24-BE3D-A305BDC1A23E}" type="slidenum">
              <a:rPr lang="en-US" smtClean="0"/>
              <a:pPr/>
              <a:t>‹#›</a:t>
            </a:fld>
            <a:endParaRPr lang="en-US"/>
          </a:p>
        </p:txBody>
      </p:sp>
    </p:spTree>
    <p:extLst>
      <p:ext uri="{BB962C8B-B14F-4D97-AF65-F5344CB8AC3E}">
        <p14:creationId xmlns:p14="http://schemas.microsoft.com/office/powerpoint/2010/main" val="3139917880"/>
      </p:ext>
    </p:extLst>
  </p:cSld>
  <p:clrMapOvr>
    <a:masterClrMapping/>
  </p:clrMapOvr>
  <p:transition spd="slow">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1" name="Field of Wheat (seamless loop) 3b.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8" name="Round Same Side Corner Rectangle 7"/>
          <p:cNvSpPr/>
          <p:nvPr userDrawn="1"/>
        </p:nvSpPr>
        <p:spPr>
          <a:xfrm rot="5400000">
            <a:off x="3427625" y="112926"/>
            <a:ext cx="2023533" cy="8875816"/>
          </a:xfrm>
          <a:prstGeom prst="round2SameRect">
            <a:avLst>
              <a:gd name="adj1" fmla="val 12220"/>
              <a:gd name="adj2" fmla="val 0"/>
            </a:avLst>
          </a:prstGeom>
          <a:solidFill>
            <a:schemeClr val="accent6">
              <a:lumMod val="40000"/>
              <a:lumOff val="60000"/>
              <a:alpha val="38000"/>
            </a:schemeClr>
          </a:solidFill>
          <a:ln>
            <a:noFill/>
          </a:ln>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ound Same Side Corner Rectangle 8"/>
          <p:cNvSpPr/>
          <p:nvPr userDrawn="1"/>
        </p:nvSpPr>
        <p:spPr>
          <a:xfrm rot="5400000">
            <a:off x="3863658" y="548959"/>
            <a:ext cx="1151468" cy="8875816"/>
          </a:xfrm>
          <a:prstGeom prst="round2SameRect">
            <a:avLst>
              <a:gd name="adj1" fmla="val 21428"/>
              <a:gd name="adj2" fmla="val 0"/>
            </a:avLst>
          </a:prstGeom>
          <a:solidFill>
            <a:schemeClr val="accent6">
              <a:lumMod val="40000"/>
              <a:lumOff val="60000"/>
              <a:alpha val="38000"/>
            </a:schemeClr>
          </a:solidFill>
          <a:ln w="3175">
            <a:solidFill>
              <a:schemeClr val="accent6"/>
            </a:solidFill>
          </a:ln>
          <a:effectLst>
            <a:outerShdw blurRad="152400" sx="90000" sy="-19000" rotWithShape="0">
              <a:prstClr val="black">
                <a:alpha val="66000"/>
              </a:prstClr>
            </a:outerShdw>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4406901"/>
            <a:ext cx="7772400" cy="1155702"/>
          </a:xfrm>
        </p:spPr>
        <p:txBody>
          <a:bodyPr anchor="ctr"/>
          <a:lstStyle>
            <a:lvl1pPr algn="l">
              <a:defRPr sz="36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547533"/>
            <a:ext cx="7772400" cy="859367"/>
          </a:xfrm>
        </p:spPr>
        <p:txBody>
          <a:bodyPr anchor="ctr"/>
          <a:lstStyle>
            <a:lvl1pPr marL="0" indent="0">
              <a:buNone/>
              <a:defRPr sz="2400">
                <a:solidFill>
                  <a:schemeClr val="tx2">
                    <a:lumMod val="9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C36985-8CAF-49A4-BC4C-142BC7CC0C14}" type="datetimeFigureOut">
              <a:rPr lang="en-US" smtClean="0"/>
              <a:pPr/>
              <a:t>5/22/2017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90343F-D056-4E24-BE3D-A305BDC1A23E}" type="slidenum">
              <a:rPr lang="en-US" smtClean="0"/>
              <a:pPr/>
              <a:t>‹#›</a:t>
            </a:fld>
            <a:endParaRPr lang="en-US"/>
          </a:p>
        </p:txBody>
      </p:sp>
    </p:spTree>
    <p:extLst>
      <p:ext uri="{BB962C8B-B14F-4D97-AF65-F5344CB8AC3E}">
        <p14:creationId xmlns:p14="http://schemas.microsoft.com/office/powerpoint/2010/main" val="82962921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2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126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126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0C36985-8CAF-49A4-BC4C-142BC7CC0C14}" type="datetimeFigureOut">
              <a:rPr lang="en-US" smtClean="0"/>
              <a:pPr/>
              <a:t>5/22/2017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90343F-D056-4E24-BE3D-A305BDC1A23E}" type="slidenum">
              <a:rPr lang="en-US" smtClean="0"/>
              <a:pPr/>
              <a:t>‹#›</a:t>
            </a:fld>
            <a:endParaRPr lang="en-US"/>
          </a:p>
        </p:txBody>
      </p:sp>
    </p:spTree>
    <p:extLst>
      <p:ext uri="{BB962C8B-B14F-4D97-AF65-F5344CB8AC3E}">
        <p14:creationId xmlns:p14="http://schemas.microsoft.com/office/powerpoint/2010/main" val="1576890958"/>
      </p:ext>
    </p:extLst>
  </p:cSld>
  <p:clrMapOvr>
    <a:masterClrMapping/>
  </p:clrMapOvr>
  <p:transition spd="slow">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422863"/>
            <a:ext cx="4040188" cy="639762"/>
          </a:xfrm>
        </p:spPr>
        <p:txBody>
          <a:bodyPr anchor="b"/>
          <a:lstStyle>
            <a:lvl1pPr marL="0" marR="0" indent="0" algn="l" defTabSz="914400" rtl="0" eaLnBrk="1" fontAlgn="auto" latinLnBrk="0" hangingPunct="1">
              <a:lnSpc>
                <a:spcPct val="90000"/>
              </a:lnSpc>
              <a:spcBef>
                <a:spcPts val="1200"/>
              </a:spcBef>
              <a:spcAft>
                <a:spcPts val="0"/>
              </a:spcAft>
              <a:buClr>
                <a:schemeClr val="accent1"/>
              </a:buClr>
              <a:buSzPct val="75000"/>
              <a:buFont typeface="Wingdings" pitchFamily="2" charset="2"/>
              <a:buNone/>
              <a:tabLst/>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200"/>
              </a:spcBef>
              <a:spcAft>
                <a:spcPts val="0"/>
              </a:spcAft>
              <a:buClr>
                <a:schemeClr val="accent1"/>
              </a:buClr>
              <a:buSzPct val="75000"/>
              <a:buFont typeface="Wingdings" pitchFamily="2" charset="2"/>
              <a:buNone/>
              <a:tabLst/>
              <a:defRPr/>
            </a:pPr>
            <a:r>
              <a:rPr lang="en-US" smtClean="0"/>
              <a:t>Click to edit Master text styles</a:t>
            </a:r>
          </a:p>
        </p:txBody>
      </p:sp>
      <p:sp>
        <p:nvSpPr>
          <p:cNvPr id="4" name="Content Placeholder 3"/>
          <p:cNvSpPr>
            <a:spLocks noGrp="1"/>
          </p:cNvSpPr>
          <p:nvPr>
            <p:ph sz="half" idx="2"/>
          </p:nvPr>
        </p:nvSpPr>
        <p:spPr>
          <a:xfrm>
            <a:off x="457200" y="2087118"/>
            <a:ext cx="4040188" cy="40390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42286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87118"/>
            <a:ext cx="4041775" cy="40390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0C36985-8CAF-49A4-BC4C-142BC7CC0C14}" type="datetimeFigureOut">
              <a:rPr lang="en-US" smtClean="0"/>
              <a:pPr/>
              <a:t>5/22/2017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90343F-D056-4E24-BE3D-A305BDC1A23E}" type="slidenum">
              <a:rPr lang="en-US" smtClean="0"/>
              <a:pPr/>
              <a:t>‹#›</a:t>
            </a:fld>
            <a:endParaRPr lang="en-US"/>
          </a:p>
        </p:txBody>
      </p:sp>
    </p:spTree>
    <p:extLst>
      <p:ext uri="{BB962C8B-B14F-4D97-AF65-F5344CB8AC3E}">
        <p14:creationId xmlns:p14="http://schemas.microsoft.com/office/powerpoint/2010/main" val="289873973"/>
      </p:ext>
    </p:extLst>
  </p:cSld>
  <p:clrMapOvr>
    <a:masterClrMapping/>
  </p:clrMapOvr>
  <p:transition spd="slow">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0C36985-8CAF-49A4-BC4C-142BC7CC0C14}" type="datetimeFigureOut">
              <a:rPr lang="en-US" smtClean="0"/>
              <a:pPr/>
              <a:t>5/22/2017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90343F-D056-4E24-BE3D-A305BDC1A23E}" type="slidenum">
              <a:rPr lang="en-US" smtClean="0"/>
              <a:pPr/>
              <a:t>‹#›</a:t>
            </a:fld>
            <a:endParaRPr lang="en-US"/>
          </a:p>
        </p:txBody>
      </p:sp>
    </p:spTree>
    <p:extLst>
      <p:ext uri="{BB962C8B-B14F-4D97-AF65-F5344CB8AC3E}">
        <p14:creationId xmlns:p14="http://schemas.microsoft.com/office/powerpoint/2010/main" val="516139715"/>
      </p:ext>
    </p:extLst>
  </p:cSld>
  <p:clrMapOvr>
    <a:masterClrMapping/>
  </p:clrMapOvr>
  <p:transition spd="slow">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8" name="Field of Wheat (seamless loop) 3b.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10C36985-8CAF-49A4-BC4C-142BC7CC0C14}" type="datetimeFigureOut">
              <a:rPr lang="en-US" smtClean="0"/>
              <a:pPr/>
              <a:t>5/22/2017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90343F-D056-4E24-BE3D-A305BDC1A23E}" type="slidenum">
              <a:rPr lang="en-US" smtClean="0"/>
              <a:pPr/>
              <a:t>‹#›</a:t>
            </a:fld>
            <a:endParaRPr lang="en-US"/>
          </a:p>
        </p:txBody>
      </p:sp>
    </p:spTree>
    <p:extLst>
      <p:ext uri="{BB962C8B-B14F-4D97-AF65-F5344CB8AC3E}">
        <p14:creationId xmlns:p14="http://schemas.microsoft.com/office/powerpoint/2010/main" val="9886484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2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Round Same Side Corner Rectangle 8"/>
          <p:cNvSpPr/>
          <p:nvPr userDrawn="1"/>
        </p:nvSpPr>
        <p:spPr>
          <a:xfrm rot="5400000">
            <a:off x="-626537" y="2179859"/>
            <a:ext cx="4724400" cy="3471333"/>
          </a:xfrm>
          <a:prstGeom prst="round2SameRect">
            <a:avLst>
              <a:gd name="adj1" fmla="val 11307"/>
              <a:gd name="adj2" fmla="val 0"/>
            </a:avLst>
          </a:prstGeom>
          <a:solidFill>
            <a:schemeClr val="accent6">
              <a:lumMod val="40000"/>
              <a:lumOff val="60000"/>
              <a:alpha val="38000"/>
            </a:schemeClr>
          </a:solidFill>
          <a:ln w="3175">
            <a:solidFill>
              <a:schemeClr val="accent1"/>
            </a:solidFill>
          </a:ln>
          <a:effectLst>
            <a:outerShdw blurRad="152400" sx="90000" sy="-19000" rotWithShape="0">
              <a:prstClr val="black">
                <a:alpha val="66000"/>
              </a:prstClr>
            </a:outerShdw>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75050" y="1565725"/>
            <a:ext cx="5111750" cy="45604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706335"/>
            <a:ext cx="3008313" cy="4419827"/>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C36985-8CAF-49A4-BC4C-142BC7CC0C14}" type="datetimeFigureOut">
              <a:rPr lang="en-US" smtClean="0"/>
              <a:pPr/>
              <a:t>5/22/2017</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90343F-D056-4E24-BE3D-A305BDC1A23E}" type="slidenum">
              <a:rPr lang="en-US" smtClean="0"/>
              <a:pPr/>
              <a:t>‹#›</a:t>
            </a:fld>
            <a:endParaRPr lang="en-US"/>
          </a:p>
        </p:txBody>
      </p:sp>
      <p:sp>
        <p:nvSpPr>
          <p:cNvPr id="8" name="Title 1"/>
          <p:cNvSpPr>
            <a:spLocks noGrp="1"/>
          </p:cNvSpPr>
          <p:nvPr>
            <p:ph type="title"/>
          </p:nvPr>
        </p:nvSpPr>
        <p:spPr>
          <a:xfrm>
            <a:off x="457200" y="253998"/>
            <a:ext cx="8229600" cy="1041404"/>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999714255"/>
      </p:ext>
    </p:extLst>
  </p:cSld>
  <p:clrMapOvr>
    <a:masterClrMapping/>
  </p:clrMapOvr>
  <p:transition spd="slow">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11" name="Field of Wheat (seamless loop) 3b.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10" name="Round Same Side Corner Rectangle 9"/>
          <p:cNvSpPr/>
          <p:nvPr userDrawn="1"/>
        </p:nvSpPr>
        <p:spPr>
          <a:xfrm rot="5400000">
            <a:off x="3533156" y="-3270412"/>
            <a:ext cx="1812473" cy="8875816"/>
          </a:xfrm>
          <a:prstGeom prst="round2SameRect">
            <a:avLst>
              <a:gd name="adj1" fmla="val 12924"/>
              <a:gd name="adj2" fmla="val 0"/>
            </a:avLst>
          </a:prstGeom>
          <a:solidFill>
            <a:schemeClr val="accent6">
              <a:lumMod val="40000"/>
              <a:lumOff val="60000"/>
              <a:alpha val="38000"/>
            </a:schemeClr>
          </a:solidFill>
          <a:ln>
            <a:noFill/>
          </a:ln>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Picture Placeholder 2"/>
          <p:cNvSpPr>
            <a:spLocks noGrp="1"/>
          </p:cNvSpPr>
          <p:nvPr>
            <p:ph type="pic" idx="1"/>
          </p:nvPr>
        </p:nvSpPr>
        <p:spPr>
          <a:xfrm>
            <a:off x="457199" y="2111375"/>
            <a:ext cx="823806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199" y="1379764"/>
            <a:ext cx="8238067" cy="669167"/>
          </a:xfrm>
        </p:spPr>
        <p:txBody>
          <a:bodyPr anchor="ct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C36985-8CAF-49A4-BC4C-142BC7CC0C14}" type="datetimeFigureOut">
              <a:rPr lang="en-US" smtClean="0"/>
              <a:pPr/>
              <a:t>5/22/2017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90343F-D056-4E24-BE3D-A305BDC1A23E}" type="slidenum">
              <a:rPr lang="en-US" smtClean="0"/>
              <a:pPr/>
              <a:t>‹#›</a:t>
            </a:fld>
            <a:endParaRPr lang="en-US"/>
          </a:p>
        </p:txBody>
      </p:sp>
      <p:sp>
        <p:nvSpPr>
          <p:cNvPr id="8" name="Title 1"/>
          <p:cNvSpPr>
            <a:spLocks noGrp="1"/>
          </p:cNvSpPr>
          <p:nvPr>
            <p:ph type="title"/>
          </p:nvPr>
        </p:nvSpPr>
        <p:spPr>
          <a:xfrm>
            <a:off x="457200" y="253998"/>
            <a:ext cx="8229600" cy="1041404"/>
          </a:xfrm>
        </p:spPr>
        <p:txBody>
          <a:bodyPr/>
          <a:lstStyle>
            <a:lvl1pPr>
              <a:defRPr/>
            </a:lvl1pPr>
          </a:lstStyle>
          <a:p>
            <a:r>
              <a:rPr lang="en-US" smtClean="0"/>
              <a:t>Click to edit Master title style</a:t>
            </a:r>
            <a:endParaRPr lang="en-US" dirty="0"/>
          </a:p>
        </p:txBody>
      </p:sp>
      <p:sp>
        <p:nvSpPr>
          <p:cNvPr id="12" name="Round Same Side Corner Rectangle 11"/>
          <p:cNvSpPr/>
          <p:nvPr userDrawn="1"/>
        </p:nvSpPr>
        <p:spPr>
          <a:xfrm rot="5400000">
            <a:off x="3917948" y="-3663950"/>
            <a:ext cx="1041401" cy="8877301"/>
          </a:xfrm>
          <a:prstGeom prst="round2SameRect">
            <a:avLst>
              <a:gd name="adj1" fmla="val 29600"/>
              <a:gd name="adj2" fmla="val 0"/>
            </a:avLst>
          </a:prstGeom>
          <a:solidFill>
            <a:schemeClr val="tx1">
              <a:alpha val="38000"/>
            </a:schemeClr>
          </a:solidFill>
          <a:ln w="3175">
            <a:solidFill>
              <a:schemeClr val="accent1"/>
            </a:solidFill>
          </a:ln>
          <a:effectLst>
            <a:outerShdw blurRad="152400" sx="90000" sy="-19000" rotWithShape="0">
              <a:prstClr val="black">
                <a:alpha val="66000"/>
              </a:prstClr>
            </a:outerShdw>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854809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2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ideo" Target="../media/media1.wm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media" Target="../media/media1.wmv"/><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Field of Wheat (seamless loop) 3b.wmv">
            <a:hlinkClick r:id="" action="ppaction://media"/>
          </p:cNvPr>
          <p:cNvPicPr>
            <a:picLocks noChangeAspect="1"/>
          </p:cNvPicPr>
          <p:nvPr>
            <a:videoFile r:link="rId13"/>
            <p:extLst>
              <p:ext uri="{DAA4B4D4-6D71-4841-9C94-3DE7FCFB9230}">
                <p14:media xmlns:p14="http://schemas.microsoft.com/office/powerpoint/2010/main" r:embed="rId12"/>
              </p:ext>
            </p:extLst>
          </p:nvPr>
        </p:nvPicPr>
        <p:blipFill>
          <a:blip r:embed="rId14"/>
          <a:stretch>
            <a:fillRect/>
          </a:stretch>
        </p:blipFill>
        <p:spPr>
          <a:xfrm>
            <a:off x="0" y="0"/>
            <a:ext cx="9144000" cy="6858000"/>
          </a:xfrm>
          <a:prstGeom prst="rect">
            <a:avLst/>
          </a:prstGeom>
        </p:spPr>
      </p:pic>
      <p:sp>
        <p:nvSpPr>
          <p:cNvPr id="12" name="Round Same Side Corner Rectangle 11"/>
          <p:cNvSpPr/>
          <p:nvPr/>
        </p:nvSpPr>
        <p:spPr>
          <a:xfrm rot="5400000">
            <a:off x="1238992" y="-983509"/>
            <a:ext cx="6400800" cy="8875816"/>
          </a:xfrm>
          <a:prstGeom prst="round2SameRect">
            <a:avLst>
              <a:gd name="adj1" fmla="val 4981"/>
              <a:gd name="adj2" fmla="val 0"/>
            </a:avLst>
          </a:prstGeom>
          <a:solidFill>
            <a:schemeClr val="accent6">
              <a:lumMod val="40000"/>
              <a:lumOff val="60000"/>
              <a:alpha val="38000"/>
            </a:schemeClr>
          </a:solidFill>
          <a:ln>
            <a:noFill/>
          </a:ln>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sp>
        <p:nvSpPr>
          <p:cNvPr id="13" name="Round Same Side Corner Rectangle 12"/>
          <p:cNvSpPr/>
          <p:nvPr/>
        </p:nvSpPr>
        <p:spPr>
          <a:xfrm rot="5400000">
            <a:off x="3917948" y="-3663950"/>
            <a:ext cx="1041401" cy="8877301"/>
          </a:xfrm>
          <a:prstGeom prst="round2SameRect">
            <a:avLst>
              <a:gd name="adj1" fmla="val 29600"/>
              <a:gd name="adj2" fmla="val 0"/>
            </a:avLst>
          </a:prstGeom>
          <a:solidFill>
            <a:schemeClr val="accent6">
              <a:lumMod val="40000"/>
              <a:lumOff val="60000"/>
              <a:alpha val="38000"/>
            </a:schemeClr>
          </a:solidFill>
          <a:ln w="3175">
            <a:solidFill>
              <a:schemeClr val="accent6"/>
            </a:solidFill>
          </a:ln>
          <a:effectLst>
            <a:outerShdw blurRad="152400" sx="90000" sy="-19000" rotWithShape="0">
              <a:prstClr val="black">
                <a:alpha val="66000"/>
              </a:prstClr>
            </a:outerShdw>
          </a:effectLst>
          <a:scene3d>
            <a:camera prst="orthographicFront"/>
            <a:lightRig rig="sunrise" dir="t"/>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53998"/>
            <a:ext cx="8229600" cy="1041404"/>
          </a:xfrm>
          <a:prstGeom prst="rect">
            <a:avLst/>
          </a:prstGeom>
          <a:noFill/>
        </p:spPr>
        <p:txBody>
          <a:bodyPr wrap="square" rtlCol="0" anchor="ctr">
            <a:noAutofit/>
          </a:bodyPr>
          <a:lstStyle/>
          <a:p>
            <a:pPr lvl="0"/>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903" y="6496396"/>
            <a:ext cx="1169772" cy="365125"/>
          </a:xfrm>
          <a:prstGeom prst="rect">
            <a:avLst/>
          </a:prstGeom>
        </p:spPr>
        <p:txBody>
          <a:bodyPr vert="horz" lIns="91440" tIns="45720" rIns="91440" bIns="45720" rtlCol="0" anchor="b"/>
          <a:lstStyle>
            <a:lvl1pPr algn="l">
              <a:defRPr sz="1000">
                <a:solidFill>
                  <a:schemeClr val="tx1">
                    <a:tint val="75000"/>
                  </a:schemeClr>
                </a:solidFill>
              </a:defRPr>
            </a:lvl1pPr>
          </a:lstStyle>
          <a:p>
            <a:fld id="{10C36985-8CAF-49A4-BC4C-142BC7CC0C14}" type="datetimeFigureOut">
              <a:rPr lang="en-US" smtClean="0"/>
              <a:pPr/>
              <a:t>5/22/2017</a:t>
            </a:fld>
            <a:endParaRPr lang="en-US"/>
          </a:p>
        </p:txBody>
      </p:sp>
      <p:sp>
        <p:nvSpPr>
          <p:cNvPr id="5" name="Footer Placeholder 4"/>
          <p:cNvSpPr>
            <a:spLocks noGrp="1"/>
          </p:cNvSpPr>
          <p:nvPr>
            <p:ph type="ftr" sz="quarter" idx="3"/>
          </p:nvPr>
        </p:nvSpPr>
        <p:spPr>
          <a:xfrm>
            <a:off x="1285103" y="6496396"/>
            <a:ext cx="6573794" cy="365125"/>
          </a:xfrm>
          <a:prstGeom prst="rect">
            <a:avLst/>
          </a:prstGeom>
        </p:spPr>
        <p:txBody>
          <a:bodyPr vert="horz" lIns="91440" tIns="45720" rIns="91440" bIns="45720" rtlCol="0" anchor="b"/>
          <a:lstStyle>
            <a:lvl1pPr algn="ct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493211" y="6496396"/>
            <a:ext cx="535458" cy="365125"/>
          </a:xfrm>
          <a:prstGeom prst="rect">
            <a:avLst/>
          </a:prstGeom>
        </p:spPr>
        <p:txBody>
          <a:bodyPr vert="horz" lIns="91440" tIns="45720" rIns="91440" bIns="45720" rtlCol="0" anchor="b"/>
          <a:lstStyle>
            <a:lvl1pPr algn="r">
              <a:defRPr sz="1000">
                <a:solidFill>
                  <a:schemeClr val="tx1">
                    <a:tint val="75000"/>
                  </a:schemeClr>
                </a:solidFill>
              </a:defRPr>
            </a:lvl1pPr>
          </a:lstStyle>
          <a:p>
            <a:fld id="{4F90343F-D056-4E24-BE3D-A305BDC1A23E}" type="slidenum">
              <a:rPr lang="en-US" smtClean="0"/>
              <a:pPr/>
              <a:t>‹#›</a:t>
            </a:fld>
            <a:endParaRPr lang="en-US"/>
          </a:p>
        </p:txBody>
      </p:sp>
    </p:spTree>
    <p:extLst>
      <p:ext uri="{BB962C8B-B14F-4D97-AF65-F5344CB8AC3E}">
        <p14:creationId xmlns:p14="http://schemas.microsoft.com/office/powerpoint/2010/main" val="285308602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2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childTnLst>
        </p:cTn>
      </p:par>
    </p:tnLst>
  </p:timing>
  <p:txStyles>
    <p:titleStyle>
      <a:lvl1pPr algn="l" defTabSz="914400" rtl="0" eaLnBrk="1" latinLnBrk="0" hangingPunct="1">
        <a:lnSpc>
          <a:spcPct val="90000"/>
        </a:lnSpc>
        <a:spcBef>
          <a:spcPct val="0"/>
        </a:spcBef>
        <a:buNone/>
        <a:defRPr lang="en-US" sz="3600" b="1" kern="1200" dirty="0">
          <a:solidFill>
            <a:schemeClr val="accent2">
              <a:lumMod val="20000"/>
              <a:lumOff val="80000"/>
            </a:schemeClr>
          </a:solidFill>
          <a:effectLst>
            <a:outerShdw blurRad="50800" dist="38100" dir="2700000" algn="tl" rotWithShape="0">
              <a:prstClr val="black">
                <a:alpha val="40000"/>
              </a:prstClr>
            </a:outerShdw>
          </a:effectLst>
          <a:latin typeface="Constantia" pitchFamily="18" charset="0"/>
          <a:ea typeface="+mn-ea"/>
          <a:cs typeface="+mn-cs"/>
        </a:defRPr>
      </a:lvl1pPr>
    </p:titleStyle>
    <p:bodyStyle>
      <a:lvl1pPr marL="342900" indent="-342900" algn="l" defTabSz="914400" rtl="0" eaLnBrk="1" latinLnBrk="0" hangingPunct="1">
        <a:lnSpc>
          <a:spcPct val="90000"/>
        </a:lnSpc>
        <a:spcBef>
          <a:spcPts val="1200"/>
        </a:spcBef>
        <a:buClr>
          <a:schemeClr val="accent2"/>
        </a:buClr>
        <a:buSzPct val="75000"/>
        <a:buFont typeface="Wingdings" pitchFamily="2" charset="2"/>
        <a:buChar char="v"/>
        <a:defRPr sz="2800" kern="1200">
          <a:solidFill>
            <a:schemeClr val="tx1"/>
          </a:solidFill>
          <a:latin typeface="+mn-lt"/>
          <a:ea typeface="+mn-ea"/>
          <a:cs typeface="+mn-cs"/>
        </a:defRPr>
      </a:lvl1pPr>
      <a:lvl2pPr marL="742950" indent="-285750" algn="l" defTabSz="914400" rtl="0" eaLnBrk="1" latinLnBrk="0" hangingPunct="1">
        <a:lnSpc>
          <a:spcPct val="90000"/>
        </a:lnSpc>
        <a:spcBef>
          <a:spcPts val="300"/>
        </a:spcBef>
        <a:buClr>
          <a:schemeClr val="accent2"/>
        </a:buClr>
        <a:buSzPct val="75000"/>
        <a:buFont typeface="Wingdings" pitchFamily="2" charset="2"/>
        <a:buChar char="v"/>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300"/>
        </a:spcBef>
        <a:buClr>
          <a:schemeClr val="accent2"/>
        </a:buClr>
        <a:buSzPct val="75000"/>
        <a:buFont typeface="Wingdings" pitchFamily="2" charset="2"/>
        <a:buChar char="v"/>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300"/>
        </a:spcBef>
        <a:buClr>
          <a:schemeClr val="accent2"/>
        </a:buClr>
        <a:buSzPct val="75000"/>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300"/>
        </a:spcBef>
        <a:buClr>
          <a:schemeClr val="accent2"/>
        </a:buClr>
        <a:buSzPct val="75000"/>
        <a:buFont typeface="Wingdings" pitchFamily="2" charset="2"/>
        <a:buChar char="v"/>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https://www.youtube.com/embed/rW54_vM9SF0"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https://www.youtube.com/embed/1kw_d3d0XAo"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https://www.youtube.com/embed/mtVtpO7FOa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Selective breeding</a:t>
            </a:r>
            <a:endParaRPr lang="en-US" dirty="0"/>
          </a:p>
        </p:txBody>
      </p:sp>
      <p:sp>
        <p:nvSpPr>
          <p:cNvPr id="3" name="Subtitle 2"/>
          <p:cNvSpPr>
            <a:spLocks noGrp="1"/>
          </p:cNvSpPr>
          <p:nvPr>
            <p:ph type="subTitle" idx="1"/>
          </p:nvPr>
        </p:nvSpPr>
        <p:spPr/>
        <p:txBody>
          <a:bodyPr/>
          <a:lstStyle/>
          <a:p>
            <a:r>
              <a:rPr lang="en-US" dirty="0" smtClean="0"/>
              <a:t>Feeding the world and raising profits</a:t>
            </a:r>
            <a:endParaRPr lang="en-US" dirty="0"/>
          </a:p>
        </p:txBody>
      </p:sp>
    </p:spTree>
    <p:extLst>
      <p:ext uri="{BB962C8B-B14F-4D97-AF65-F5344CB8AC3E}">
        <p14:creationId xmlns:p14="http://schemas.microsoft.com/office/powerpoint/2010/main" val="1114140273"/>
      </p:ext>
    </p:extLst>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 Conqueror wheat</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1366" y="2171667"/>
            <a:ext cx="5449056" cy="3619730"/>
          </a:xfrm>
        </p:spPr>
      </p:pic>
      <p:sp>
        <p:nvSpPr>
          <p:cNvPr id="5" name="TextBox 4"/>
          <p:cNvSpPr txBox="1"/>
          <p:nvPr/>
        </p:nvSpPr>
        <p:spPr>
          <a:xfrm>
            <a:off x="6293224" y="2084294"/>
            <a:ext cx="2756647" cy="3970318"/>
          </a:xfrm>
          <a:prstGeom prst="rect">
            <a:avLst/>
          </a:prstGeom>
          <a:noFill/>
        </p:spPr>
        <p:txBody>
          <a:bodyPr wrap="square" rtlCol="0">
            <a:spAutoFit/>
          </a:bodyPr>
          <a:lstStyle/>
          <a:p>
            <a:pPr marL="285750" indent="-285750">
              <a:buFont typeface="Wingdings" panose="05000000000000000000" pitchFamily="2" charset="2"/>
              <a:buChar char="v"/>
            </a:pPr>
            <a:r>
              <a:rPr lang="en-GB" sz="2800" dirty="0" smtClean="0"/>
              <a:t>High yield</a:t>
            </a:r>
            <a:endParaRPr lang="en-GB" sz="2800" dirty="0"/>
          </a:p>
          <a:p>
            <a:pPr marL="285750" indent="-285750">
              <a:buFont typeface="Wingdings" panose="05000000000000000000" pitchFamily="2" charset="2"/>
              <a:buChar char="v"/>
            </a:pPr>
            <a:r>
              <a:rPr lang="en-GB" sz="2800" dirty="0" smtClean="0"/>
              <a:t>Vigorous </a:t>
            </a:r>
            <a:r>
              <a:rPr lang="en-GB" sz="2800" dirty="0"/>
              <a:t>when sown late – quick to get going in spring</a:t>
            </a:r>
          </a:p>
          <a:p>
            <a:pPr marL="285750" indent="-285750">
              <a:buFont typeface="Wingdings" panose="05000000000000000000" pitchFamily="2" charset="2"/>
              <a:buChar char="v"/>
            </a:pPr>
            <a:r>
              <a:rPr lang="en-GB" sz="2800" dirty="0" smtClean="0"/>
              <a:t>Resistant </a:t>
            </a:r>
            <a:r>
              <a:rPr lang="en-GB" sz="2800" dirty="0"/>
              <a:t>to Orange Wheat Blossom Midge (OWBM)</a:t>
            </a:r>
            <a:endParaRPr lang="en-GB" sz="2800" dirty="0" smtClean="0"/>
          </a:p>
        </p:txBody>
      </p:sp>
    </p:spTree>
    <p:extLst>
      <p:ext uri="{BB962C8B-B14F-4D97-AF65-F5344CB8AC3E}">
        <p14:creationId xmlns:p14="http://schemas.microsoft.com/office/powerpoint/2010/main" val="2850642988"/>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 King Edward Potatoes</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4053" y="2155845"/>
            <a:ext cx="3619730" cy="3619730"/>
          </a:xfrm>
        </p:spPr>
      </p:pic>
      <p:sp>
        <p:nvSpPr>
          <p:cNvPr id="5" name="TextBox 4"/>
          <p:cNvSpPr txBox="1"/>
          <p:nvPr/>
        </p:nvSpPr>
        <p:spPr>
          <a:xfrm>
            <a:off x="4572000" y="2155845"/>
            <a:ext cx="3845859" cy="2677656"/>
          </a:xfrm>
          <a:prstGeom prst="rect">
            <a:avLst/>
          </a:prstGeom>
          <a:noFill/>
        </p:spPr>
        <p:txBody>
          <a:bodyPr wrap="square" rtlCol="0">
            <a:spAutoFit/>
          </a:bodyPr>
          <a:lstStyle/>
          <a:p>
            <a:pPr marL="285750" indent="-285750">
              <a:buFont typeface="Wingdings" panose="05000000000000000000" pitchFamily="2" charset="2"/>
              <a:buChar char="v"/>
            </a:pPr>
            <a:r>
              <a:rPr lang="en-GB" sz="2800" dirty="0"/>
              <a:t>King Edwards are not particularly prolific in terms of yield, but many people still grow them for their floury texture and their taste</a:t>
            </a:r>
            <a:endParaRPr lang="en-GB" sz="2800" dirty="0" smtClean="0"/>
          </a:p>
        </p:txBody>
      </p:sp>
    </p:spTree>
    <p:extLst>
      <p:ext uri="{BB962C8B-B14F-4D97-AF65-F5344CB8AC3E}">
        <p14:creationId xmlns:p14="http://schemas.microsoft.com/office/powerpoint/2010/main" val="2118877292"/>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Task</a:t>
            </a:r>
            <a:endParaRPr lang="en-GB" dirty="0"/>
          </a:p>
        </p:txBody>
      </p:sp>
      <p:sp>
        <p:nvSpPr>
          <p:cNvPr id="3" name="Content Placeholder 2"/>
          <p:cNvSpPr>
            <a:spLocks noGrp="1"/>
          </p:cNvSpPr>
          <p:nvPr>
            <p:ph idx="1"/>
          </p:nvPr>
        </p:nvSpPr>
        <p:spPr/>
        <p:txBody>
          <a:bodyPr/>
          <a:lstStyle/>
          <a:p>
            <a:r>
              <a:rPr lang="en-GB" dirty="0" smtClean="0"/>
              <a:t>Photocopied sheets “In search of useful plants”</a:t>
            </a:r>
          </a:p>
          <a:p>
            <a:r>
              <a:rPr lang="en-GB" dirty="0" smtClean="0"/>
              <a:t>Read and answer questions 2, 5 &amp; 6</a:t>
            </a:r>
          </a:p>
          <a:p>
            <a:r>
              <a:rPr lang="en-GB" dirty="0" smtClean="0"/>
              <a:t>Copy and complete “What you need to remember”.</a:t>
            </a:r>
            <a:endParaRPr lang="en-GB" dirty="0"/>
          </a:p>
        </p:txBody>
      </p:sp>
    </p:spTree>
    <p:extLst>
      <p:ext uri="{BB962C8B-B14F-4D97-AF65-F5344CB8AC3E}">
        <p14:creationId xmlns:p14="http://schemas.microsoft.com/office/powerpoint/2010/main" val="276076097"/>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objectives</a:t>
            </a:r>
            <a:endParaRPr lang="en-GB" dirty="0"/>
          </a:p>
        </p:txBody>
      </p:sp>
      <p:sp>
        <p:nvSpPr>
          <p:cNvPr id="3" name="Content Placeholder 2"/>
          <p:cNvSpPr>
            <a:spLocks noGrp="1"/>
          </p:cNvSpPr>
          <p:nvPr>
            <p:ph idx="1"/>
          </p:nvPr>
        </p:nvSpPr>
        <p:spPr/>
        <p:txBody>
          <a:bodyPr/>
          <a:lstStyle/>
          <a:p>
            <a:r>
              <a:rPr lang="en-GB" dirty="0" smtClean="0"/>
              <a:t>Explain the process of selective breeding</a:t>
            </a:r>
          </a:p>
          <a:p>
            <a:r>
              <a:rPr lang="en-GB" dirty="0" smtClean="0"/>
              <a:t>Give examples of how plants and animals of agricultural importance have been altered to suit our needs.</a:t>
            </a:r>
            <a:endParaRPr lang="en-GB" dirty="0"/>
          </a:p>
        </p:txBody>
      </p:sp>
    </p:spTree>
    <p:extLst>
      <p:ext uri="{BB962C8B-B14F-4D97-AF65-F5344CB8AC3E}">
        <p14:creationId xmlns:p14="http://schemas.microsoft.com/office/powerpoint/2010/main" val="2605168761"/>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Selective Breeding</a:t>
            </a:r>
            <a:endParaRPr lang="en-GB" dirty="0"/>
          </a:p>
        </p:txBody>
      </p:sp>
      <p:pic>
        <p:nvPicPr>
          <p:cNvPr id="5" name="rW54_vM9SF0"/>
          <p:cNvPicPr>
            <a:picLocks noGrp="1" noRot="1" noChangeAspect="1"/>
          </p:cNvPicPr>
          <p:nvPr>
            <p:ph idx="1"/>
            <a:videoFile r:link="rId1"/>
          </p:nvPr>
        </p:nvPicPr>
        <p:blipFill>
          <a:blip r:embed="rId3"/>
          <a:stretch>
            <a:fillRect/>
          </a:stretch>
        </p:blipFill>
        <p:spPr>
          <a:xfrm>
            <a:off x="759024" y="1717589"/>
            <a:ext cx="7534876" cy="4238368"/>
          </a:xfrm>
          <a:prstGeom prst="rect">
            <a:avLst/>
          </a:prstGeom>
        </p:spPr>
      </p:pic>
    </p:spTree>
    <p:extLst>
      <p:ext uri="{BB962C8B-B14F-4D97-AF65-F5344CB8AC3E}">
        <p14:creationId xmlns:p14="http://schemas.microsoft.com/office/powerpoint/2010/main" val="2107891692"/>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 Belgian Blue</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3018" y="1938136"/>
            <a:ext cx="5785751" cy="4086792"/>
          </a:xfrm>
        </p:spPr>
      </p:pic>
      <p:sp>
        <p:nvSpPr>
          <p:cNvPr id="5" name="TextBox 4"/>
          <p:cNvSpPr txBox="1"/>
          <p:nvPr/>
        </p:nvSpPr>
        <p:spPr>
          <a:xfrm>
            <a:off x="6490557" y="2084294"/>
            <a:ext cx="2559314" cy="3970318"/>
          </a:xfrm>
          <a:prstGeom prst="rect">
            <a:avLst/>
          </a:prstGeom>
          <a:noFill/>
        </p:spPr>
        <p:txBody>
          <a:bodyPr wrap="square" rtlCol="0">
            <a:spAutoFit/>
          </a:bodyPr>
          <a:lstStyle/>
          <a:p>
            <a:pPr marL="285750" indent="-285750">
              <a:buFont typeface="Wingdings" panose="05000000000000000000" pitchFamily="2" charset="2"/>
              <a:buChar char="v"/>
            </a:pPr>
            <a:r>
              <a:rPr lang="en-GB" sz="2800" dirty="0" smtClean="0"/>
              <a:t>Fast maturing</a:t>
            </a:r>
          </a:p>
          <a:p>
            <a:pPr marL="285750" indent="-285750">
              <a:buFont typeface="Wingdings" panose="05000000000000000000" pitchFamily="2" charset="2"/>
              <a:buChar char="v"/>
            </a:pPr>
            <a:r>
              <a:rPr lang="en-GB" sz="2800" dirty="0" smtClean="0"/>
              <a:t>High yield (double muscling)</a:t>
            </a:r>
          </a:p>
          <a:p>
            <a:pPr marL="285750" indent="-285750">
              <a:buFont typeface="Wingdings" panose="05000000000000000000" pitchFamily="2" charset="2"/>
              <a:buChar char="v"/>
            </a:pPr>
            <a:r>
              <a:rPr lang="en-GB" sz="2800" dirty="0" smtClean="0"/>
              <a:t>Difficulty of calving, often requiring a caesarean.</a:t>
            </a:r>
          </a:p>
        </p:txBody>
      </p:sp>
    </p:spTree>
    <p:extLst>
      <p:ext uri="{BB962C8B-B14F-4D97-AF65-F5344CB8AC3E}">
        <p14:creationId xmlns:p14="http://schemas.microsoft.com/office/powerpoint/2010/main" val="1770023141"/>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 Aberdeen Angus</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938136"/>
            <a:ext cx="5997388" cy="4086792"/>
          </a:xfrm>
        </p:spPr>
      </p:pic>
      <p:sp>
        <p:nvSpPr>
          <p:cNvPr id="5" name="TextBox 4"/>
          <p:cNvSpPr txBox="1"/>
          <p:nvPr/>
        </p:nvSpPr>
        <p:spPr>
          <a:xfrm>
            <a:off x="6490557" y="2084294"/>
            <a:ext cx="2559314" cy="2677656"/>
          </a:xfrm>
          <a:prstGeom prst="rect">
            <a:avLst/>
          </a:prstGeom>
          <a:noFill/>
        </p:spPr>
        <p:txBody>
          <a:bodyPr wrap="square" rtlCol="0">
            <a:spAutoFit/>
          </a:bodyPr>
          <a:lstStyle/>
          <a:p>
            <a:pPr marL="285750" indent="-285750">
              <a:buFont typeface="Wingdings" panose="05000000000000000000" pitchFamily="2" charset="2"/>
              <a:buChar char="v"/>
            </a:pPr>
            <a:r>
              <a:rPr lang="en-GB" sz="2800" dirty="0" smtClean="0"/>
              <a:t>Hardiness</a:t>
            </a:r>
          </a:p>
          <a:p>
            <a:pPr marL="285750" indent="-285750">
              <a:buFont typeface="Wingdings" panose="05000000000000000000" pitchFamily="2" charset="2"/>
              <a:buChar char="v"/>
            </a:pPr>
            <a:r>
              <a:rPr lang="en-GB" sz="2800" dirty="0" smtClean="0"/>
              <a:t>High quality meat</a:t>
            </a:r>
          </a:p>
          <a:p>
            <a:pPr marL="285750" indent="-285750">
              <a:buFont typeface="Wingdings" panose="05000000000000000000" pitchFamily="2" charset="2"/>
              <a:buChar char="v"/>
            </a:pPr>
            <a:r>
              <a:rPr lang="en-GB" sz="2800" dirty="0" smtClean="0"/>
              <a:t>Lower fat</a:t>
            </a:r>
          </a:p>
          <a:p>
            <a:pPr marL="285750" indent="-285750">
              <a:buFont typeface="Wingdings" panose="05000000000000000000" pitchFamily="2" charset="2"/>
              <a:buChar char="v"/>
            </a:pPr>
            <a:r>
              <a:rPr lang="en-GB" sz="2800" dirty="0" smtClean="0"/>
              <a:t>Slow maturing</a:t>
            </a:r>
          </a:p>
        </p:txBody>
      </p:sp>
    </p:spTree>
    <p:extLst>
      <p:ext uri="{BB962C8B-B14F-4D97-AF65-F5344CB8AC3E}">
        <p14:creationId xmlns:p14="http://schemas.microsoft.com/office/powerpoint/2010/main" val="4266916492"/>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 Dorset Horn</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1366" y="1938136"/>
            <a:ext cx="5449056" cy="4086792"/>
          </a:xfrm>
        </p:spPr>
      </p:pic>
      <p:sp>
        <p:nvSpPr>
          <p:cNvPr id="5" name="TextBox 4"/>
          <p:cNvSpPr txBox="1"/>
          <p:nvPr/>
        </p:nvSpPr>
        <p:spPr>
          <a:xfrm>
            <a:off x="6490557" y="2084294"/>
            <a:ext cx="2559314" cy="2677656"/>
          </a:xfrm>
          <a:prstGeom prst="rect">
            <a:avLst/>
          </a:prstGeom>
          <a:noFill/>
        </p:spPr>
        <p:txBody>
          <a:bodyPr wrap="square" rtlCol="0">
            <a:spAutoFit/>
          </a:bodyPr>
          <a:lstStyle/>
          <a:p>
            <a:pPr marL="285750" indent="-285750">
              <a:buFont typeface="Wingdings" panose="05000000000000000000" pitchFamily="2" charset="2"/>
              <a:buChar char="v"/>
            </a:pPr>
            <a:r>
              <a:rPr lang="en-GB" sz="2800" dirty="0" smtClean="0"/>
              <a:t>High lambing rate</a:t>
            </a:r>
          </a:p>
          <a:p>
            <a:pPr marL="285750" indent="-285750">
              <a:buFont typeface="Wingdings" panose="05000000000000000000" pitchFamily="2" charset="2"/>
              <a:buChar char="v"/>
            </a:pPr>
            <a:r>
              <a:rPr lang="en-GB" sz="2800" dirty="0" smtClean="0"/>
              <a:t>High yield</a:t>
            </a:r>
          </a:p>
          <a:p>
            <a:pPr marL="285750" indent="-285750">
              <a:buFont typeface="Wingdings" panose="05000000000000000000" pitchFamily="2" charset="2"/>
              <a:buChar char="v"/>
            </a:pPr>
            <a:r>
              <a:rPr lang="en-GB" sz="2800" dirty="0" smtClean="0"/>
              <a:t>Not particularly hardy</a:t>
            </a:r>
          </a:p>
        </p:txBody>
      </p:sp>
    </p:spTree>
    <p:extLst>
      <p:ext uri="{BB962C8B-B14F-4D97-AF65-F5344CB8AC3E}">
        <p14:creationId xmlns:p14="http://schemas.microsoft.com/office/powerpoint/2010/main" val="966330092"/>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 Scottish Blackface</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1366" y="1938136"/>
            <a:ext cx="5449056" cy="4086792"/>
          </a:xfrm>
        </p:spPr>
      </p:pic>
      <p:sp>
        <p:nvSpPr>
          <p:cNvPr id="5" name="TextBox 4"/>
          <p:cNvSpPr txBox="1"/>
          <p:nvPr/>
        </p:nvSpPr>
        <p:spPr>
          <a:xfrm>
            <a:off x="6490557" y="2084294"/>
            <a:ext cx="2559314" cy="1815882"/>
          </a:xfrm>
          <a:prstGeom prst="rect">
            <a:avLst/>
          </a:prstGeom>
          <a:noFill/>
        </p:spPr>
        <p:txBody>
          <a:bodyPr wrap="square" rtlCol="0">
            <a:spAutoFit/>
          </a:bodyPr>
          <a:lstStyle/>
          <a:p>
            <a:pPr marL="285750" indent="-285750">
              <a:buFont typeface="Wingdings" panose="05000000000000000000" pitchFamily="2" charset="2"/>
              <a:buChar char="v"/>
            </a:pPr>
            <a:r>
              <a:rPr lang="en-GB" sz="2800" dirty="0" smtClean="0"/>
              <a:t>Quality meat</a:t>
            </a:r>
          </a:p>
          <a:p>
            <a:pPr marL="285750" indent="-285750">
              <a:buFont typeface="Wingdings" panose="05000000000000000000" pitchFamily="2" charset="2"/>
              <a:buChar char="v"/>
            </a:pPr>
            <a:r>
              <a:rPr lang="en-GB" sz="2800" dirty="0" smtClean="0"/>
              <a:t>Slow maturing</a:t>
            </a:r>
          </a:p>
          <a:p>
            <a:pPr marL="285750" indent="-285750">
              <a:buFont typeface="Wingdings" panose="05000000000000000000" pitchFamily="2" charset="2"/>
              <a:buChar char="v"/>
            </a:pPr>
            <a:r>
              <a:rPr lang="en-GB" sz="2800" dirty="0" smtClean="0"/>
              <a:t>Very hardy</a:t>
            </a:r>
          </a:p>
        </p:txBody>
      </p:sp>
    </p:spTree>
    <p:extLst>
      <p:ext uri="{BB962C8B-B14F-4D97-AF65-F5344CB8AC3E}">
        <p14:creationId xmlns:p14="http://schemas.microsoft.com/office/powerpoint/2010/main" val="1446857919"/>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 </a:t>
            </a:r>
            <a:r>
              <a:rPr lang="en-GB" dirty="0" err="1" smtClean="0"/>
              <a:t>Zwartbles</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8100" y="1938136"/>
            <a:ext cx="4995587" cy="4086792"/>
          </a:xfrm>
        </p:spPr>
      </p:pic>
      <p:sp>
        <p:nvSpPr>
          <p:cNvPr id="5" name="TextBox 4"/>
          <p:cNvSpPr txBox="1"/>
          <p:nvPr/>
        </p:nvSpPr>
        <p:spPr>
          <a:xfrm>
            <a:off x="6490557" y="2084294"/>
            <a:ext cx="2559314" cy="1815882"/>
          </a:xfrm>
          <a:prstGeom prst="rect">
            <a:avLst/>
          </a:prstGeom>
          <a:noFill/>
        </p:spPr>
        <p:txBody>
          <a:bodyPr wrap="square" rtlCol="0">
            <a:spAutoFit/>
          </a:bodyPr>
          <a:lstStyle/>
          <a:p>
            <a:pPr marL="285750" indent="-285750">
              <a:buFont typeface="Wingdings" panose="05000000000000000000" pitchFamily="2" charset="2"/>
              <a:buChar char="v"/>
            </a:pPr>
            <a:r>
              <a:rPr lang="en-GB" sz="2800" dirty="0" smtClean="0"/>
              <a:t>Producing milk </a:t>
            </a:r>
          </a:p>
          <a:p>
            <a:pPr marL="285750" indent="-285750">
              <a:buFont typeface="Wingdings" panose="05000000000000000000" pitchFamily="2" charset="2"/>
              <a:buChar char="v"/>
            </a:pPr>
            <a:r>
              <a:rPr lang="en-GB" sz="2800" dirty="0" smtClean="0"/>
              <a:t>Quality meat</a:t>
            </a:r>
          </a:p>
          <a:p>
            <a:pPr marL="285750" indent="-285750">
              <a:buFont typeface="Wingdings" panose="05000000000000000000" pitchFamily="2" charset="2"/>
              <a:buChar char="v"/>
            </a:pPr>
            <a:r>
              <a:rPr lang="en-GB" sz="2800" smtClean="0"/>
              <a:t>Good wool</a:t>
            </a:r>
            <a:endParaRPr lang="en-GB" sz="2800" dirty="0" smtClean="0"/>
          </a:p>
        </p:txBody>
      </p:sp>
    </p:spTree>
    <p:extLst>
      <p:ext uri="{BB962C8B-B14F-4D97-AF65-F5344CB8AC3E}">
        <p14:creationId xmlns:p14="http://schemas.microsoft.com/office/powerpoint/2010/main" val="3410854911"/>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objectives</a:t>
            </a:r>
            <a:endParaRPr lang="en-GB" dirty="0"/>
          </a:p>
        </p:txBody>
      </p:sp>
      <p:sp>
        <p:nvSpPr>
          <p:cNvPr id="3" name="Content Placeholder 2"/>
          <p:cNvSpPr>
            <a:spLocks noGrp="1"/>
          </p:cNvSpPr>
          <p:nvPr>
            <p:ph idx="1"/>
          </p:nvPr>
        </p:nvSpPr>
        <p:spPr/>
        <p:txBody>
          <a:bodyPr/>
          <a:lstStyle/>
          <a:p>
            <a:r>
              <a:rPr lang="en-GB" dirty="0" smtClean="0"/>
              <a:t>Explain the process of selective breeding</a:t>
            </a:r>
          </a:p>
          <a:p>
            <a:r>
              <a:rPr lang="en-GB" dirty="0" smtClean="0"/>
              <a:t>Give examples of how plants and animals of agricultural importance have been altered to suit our needs.</a:t>
            </a:r>
            <a:endParaRPr lang="en-GB" dirty="0"/>
          </a:p>
        </p:txBody>
      </p:sp>
    </p:spTree>
    <p:extLst>
      <p:ext uri="{BB962C8B-B14F-4D97-AF65-F5344CB8AC3E}">
        <p14:creationId xmlns:p14="http://schemas.microsoft.com/office/powerpoint/2010/main" val="3170160461"/>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 Large White</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1366" y="1938136"/>
            <a:ext cx="5449056" cy="4086792"/>
          </a:xfrm>
        </p:spPr>
      </p:pic>
      <p:sp>
        <p:nvSpPr>
          <p:cNvPr id="5" name="TextBox 4"/>
          <p:cNvSpPr txBox="1"/>
          <p:nvPr/>
        </p:nvSpPr>
        <p:spPr>
          <a:xfrm>
            <a:off x="6490557" y="2084294"/>
            <a:ext cx="2559314" cy="3970318"/>
          </a:xfrm>
          <a:prstGeom prst="rect">
            <a:avLst/>
          </a:prstGeom>
          <a:noFill/>
        </p:spPr>
        <p:txBody>
          <a:bodyPr wrap="square" rtlCol="0">
            <a:spAutoFit/>
          </a:bodyPr>
          <a:lstStyle/>
          <a:p>
            <a:pPr marL="285750" indent="-285750">
              <a:buFont typeface="Wingdings" panose="05000000000000000000" pitchFamily="2" charset="2"/>
              <a:buChar char="v"/>
            </a:pPr>
            <a:r>
              <a:rPr lang="en-GB" sz="2800" dirty="0" smtClean="0"/>
              <a:t>Quality meat</a:t>
            </a:r>
          </a:p>
          <a:p>
            <a:pPr marL="285750" indent="-285750">
              <a:buFont typeface="Wingdings" panose="05000000000000000000" pitchFamily="2" charset="2"/>
              <a:buChar char="v"/>
            </a:pPr>
            <a:r>
              <a:rPr lang="en-GB" sz="2800" dirty="0" smtClean="0"/>
              <a:t>Good conformation (long shape with big rumps</a:t>
            </a:r>
          </a:p>
          <a:p>
            <a:pPr marL="285750" indent="-285750">
              <a:buFont typeface="Wingdings" panose="05000000000000000000" pitchFamily="2" charset="2"/>
              <a:buChar char="v"/>
            </a:pPr>
            <a:r>
              <a:rPr lang="en-GB" sz="2800" dirty="0" smtClean="0"/>
              <a:t>Usually crossed with Landrace</a:t>
            </a:r>
          </a:p>
        </p:txBody>
      </p:sp>
    </p:spTree>
    <p:extLst>
      <p:ext uri="{BB962C8B-B14F-4D97-AF65-F5344CB8AC3E}">
        <p14:creationId xmlns:p14="http://schemas.microsoft.com/office/powerpoint/2010/main" val="646680722"/>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Task</a:t>
            </a:r>
            <a:endParaRPr lang="en-GB" dirty="0"/>
          </a:p>
        </p:txBody>
      </p:sp>
      <p:sp>
        <p:nvSpPr>
          <p:cNvPr id="3" name="Content Placeholder 2"/>
          <p:cNvSpPr>
            <a:spLocks noGrp="1"/>
          </p:cNvSpPr>
          <p:nvPr>
            <p:ph idx="1"/>
          </p:nvPr>
        </p:nvSpPr>
        <p:spPr/>
        <p:txBody>
          <a:bodyPr/>
          <a:lstStyle/>
          <a:p>
            <a:r>
              <a:rPr lang="en-GB" dirty="0" smtClean="0"/>
              <a:t>Photocopied sheets “Breeding the cattle we want”</a:t>
            </a:r>
          </a:p>
          <a:p>
            <a:r>
              <a:rPr lang="en-GB" dirty="0" smtClean="0"/>
              <a:t>Read and answer questions 3, 4 &amp; 5</a:t>
            </a:r>
          </a:p>
          <a:p>
            <a:r>
              <a:rPr lang="en-GB" dirty="0" smtClean="0"/>
              <a:t>Copy and complete “What you need to remember”.</a:t>
            </a:r>
            <a:endParaRPr lang="en-GB" dirty="0"/>
          </a:p>
        </p:txBody>
      </p:sp>
    </p:spTree>
    <p:extLst>
      <p:ext uri="{BB962C8B-B14F-4D97-AF65-F5344CB8AC3E}">
        <p14:creationId xmlns:p14="http://schemas.microsoft.com/office/powerpoint/2010/main" val="2714777187"/>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800" dirty="0" smtClean="0"/>
              <a:t>Learning Objectives</a:t>
            </a:r>
            <a:endParaRPr lang="en-GB" sz="4800" dirty="0"/>
          </a:p>
        </p:txBody>
      </p:sp>
      <p:sp>
        <p:nvSpPr>
          <p:cNvPr id="3" name="Content Placeholder 2"/>
          <p:cNvSpPr>
            <a:spLocks noGrp="1"/>
          </p:cNvSpPr>
          <p:nvPr>
            <p:ph idx="1"/>
          </p:nvPr>
        </p:nvSpPr>
        <p:spPr/>
        <p:txBody>
          <a:bodyPr/>
          <a:lstStyle/>
          <a:p>
            <a:r>
              <a:rPr lang="en-GB" sz="3600" dirty="0" smtClean="0"/>
              <a:t>Outline the basic principles of genetic engineering </a:t>
            </a:r>
          </a:p>
          <a:p>
            <a:r>
              <a:rPr lang="en-GB" sz="3600" dirty="0" smtClean="0"/>
              <a:t>Give an example of genetic modification, explaining it’s benefits to mankind</a:t>
            </a:r>
            <a:endParaRPr lang="en-GB" sz="3600" dirty="0"/>
          </a:p>
        </p:txBody>
      </p:sp>
    </p:spTree>
    <p:extLst>
      <p:ext uri="{BB962C8B-B14F-4D97-AF65-F5344CB8AC3E}">
        <p14:creationId xmlns:p14="http://schemas.microsoft.com/office/powerpoint/2010/main" val="2072385486"/>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36" y="0"/>
            <a:ext cx="9162736" cy="6872052"/>
          </a:xfrm>
        </p:spPr>
      </p:pic>
    </p:spTree>
    <p:extLst>
      <p:ext uri="{BB962C8B-B14F-4D97-AF65-F5344CB8AC3E}">
        <p14:creationId xmlns:p14="http://schemas.microsoft.com/office/powerpoint/2010/main" val="3699816733"/>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Genetic Modification</a:t>
            </a:r>
            <a:endParaRPr lang="en-GB" dirty="0"/>
          </a:p>
        </p:txBody>
      </p:sp>
      <p:pic>
        <p:nvPicPr>
          <p:cNvPr id="6" name="The Goats with Spider Genes and Silk in their Milk - Horizon- Playing God - BBC Two.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6100" y="1600200"/>
            <a:ext cx="8051800" cy="4525963"/>
          </a:xfrm>
        </p:spPr>
      </p:pic>
    </p:spTree>
    <p:extLst>
      <p:ext uri="{BB962C8B-B14F-4D97-AF65-F5344CB8AC3E}">
        <p14:creationId xmlns:p14="http://schemas.microsoft.com/office/powerpoint/2010/main" val="1199212030"/>
      </p:ext>
    </p:ext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Genetic Modification</a:t>
            </a:r>
            <a:endParaRPr lang="en-GB" dirty="0"/>
          </a:p>
        </p:txBody>
      </p:sp>
      <p:pic>
        <p:nvPicPr>
          <p:cNvPr id="4" name="Content Placeholder 3"/>
          <p:cNvPicPr>
            <a:picLocks noGrp="1"/>
          </p:cNvPicPr>
          <p:nvPr>
            <p:ph idx="1"/>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3988"/>
          <a:stretch/>
        </p:blipFill>
        <p:spPr bwMode="auto">
          <a:xfrm>
            <a:off x="1262130" y="1600200"/>
            <a:ext cx="6748529" cy="49680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52968261"/>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Genetic Modification</a:t>
            </a:r>
            <a:endParaRPr lang="en-GB"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88643" y="1488057"/>
            <a:ext cx="7015097" cy="506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1015564"/>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Biotechnology</a:t>
            </a:r>
            <a:br>
              <a:rPr lang="en-US" dirty="0"/>
            </a:br>
            <a:r>
              <a:rPr lang="en-US" dirty="0"/>
              <a:t>marketplace</a:t>
            </a:r>
          </a:p>
        </p:txBody>
      </p:sp>
      <p:sp>
        <p:nvSpPr>
          <p:cNvPr id="6" name="Text Placeholder 5"/>
          <p:cNvSpPr>
            <a:spLocks noGrp="1"/>
          </p:cNvSpPr>
          <p:nvPr>
            <p:ph type="body" idx="1"/>
          </p:nvPr>
        </p:nvSpPr>
        <p:spPr/>
        <p:txBody>
          <a:bodyPr/>
          <a:lstStyle/>
          <a:p>
            <a:r>
              <a:rPr lang="en-US" dirty="0" smtClean="0"/>
              <a:t>Student research activity</a:t>
            </a:r>
            <a:endParaRPr lang="en-US" dirty="0"/>
          </a:p>
        </p:txBody>
      </p:sp>
    </p:spTree>
    <p:extLst>
      <p:ext uri="{BB962C8B-B14F-4D97-AF65-F5344CB8AC3E}">
        <p14:creationId xmlns:p14="http://schemas.microsoft.com/office/powerpoint/2010/main" val="3781408506"/>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MARKET PLACE</a:t>
            </a:r>
            <a:endParaRPr lang="en-GB" dirty="0"/>
          </a:p>
        </p:txBody>
      </p:sp>
      <p:sp>
        <p:nvSpPr>
          <p:cNvPr id="3" name="Content Placeholder 2"/>
          <p:cNvSpPr>
            <a:spLocks noGrp="1"/>
          </p:cNvSpPr>
          <p:nvPr>
            <p:ph idx="1"/>
          </p:nvPr>
        </p:nvSpPr>
        <p:spPr>
          <a:xfrm>
            <a:off x="457200" y="1600200"/>
            <a:ext cx="8229600" cy="4918166"/>
          </a:xfrm>
        </p:spPr>
        <p:txBody>
          <a:bodyPr/>
          <a:lstStyle/>
          <a:p>
            <a:r>
              <a:rPr lang="en-GB" sz="3200" dirty="0" smtClean="0"/>
              <a:t>Work in pairs. </a:t>
            </a:r>
          </a:p>
          <a:p>
            <a:r>
              <a:rPr lang="en-GB" sz="3200" dirty="0" smtClean="0"/>
              <a:t>Choose a genetically modified organism.</a:t>
            </a:r>
          </a:p>
          <a:p>
            <a:r>
              <a:rPr lang="en-GB" sz="3200" dirty="0" smtClean="0"/>
              <a:t>Explain how the organism has been modified.</a:t>
            </a:r>
          </a:p>
          <a:p>
            <a:r>
              <a:rPr lang="en-GB" sz="3200" dirty="0" smtClean="0"/>
              <a:t>What qualities does the breed or variety have?</a:t>
            </a:r>
          </a:p>
          <a:p>
            <a:r>
              <a:rPr lang="en-GB" sz="3200" dirty="0" smtClean="0"/>
              <a:t>What are the benefits to mankind or the farmer?</a:t>
            </a:r>
          </a:p>
          <a:p>
            <a:r>
              <a:rPr lang="en-GB" sz="3200" dirty="0" smtClean="0"/>
              <a:t>Why should the customer buy  your product?</a:t>
            </a:r>
          </a:p>
        </p:txBody>
      </p:sp>
    </p:spTree>
    <p:extLst>
      <p:ext uri="{BB962C8B-B14F-4D97-AF65-F5344CB8AC3E}">
        <p14:creationId xmlns:p14="http://schemas.microsoft.com/office/powerpoint/2010/main" val="195227801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anim calcmode="lin" valueType="num">
                                      <p:cBhvr>
                                        <p:cTn id="15"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anim calcmode="lin" valueType="num">
                                      <p:cBhvr>
                                        <p:cTn id="22"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0"/>
                                        <p:tgtEl>
                                          <p:spTgt spid="3">
                                            <p:txEl>
                                              <p:pRg st="3" end="3"/>
                                            </p:txEl>
                                          </p:spTgt>
                                        </p:tgtEl>
                                      </p:cBhvr>
                                    </p:animEffect>
                                    <p:anim calcmode="lin" valueType="num">
                                      <p:cBhvr>
                                        <p:cTn id="29"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30"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2000"/>
                                        <p:tgtEl>
                                          <p:spTgt spid="3">
                                            <p:txEl>
                                              <p:pRg st="4" end="4"/>
                                            </p:txEl>
                                          </p:spTgt>
                                        </p:tgtEl>
                                      </p:cBhvr>
                                    </p:animEffect>
                                    <p:anim calcmode="lin" valueType="num">
                                      <p:cBhvr>
                                        <p:cTn id="36"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37"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2000"/>
                                        <p:tgtEl>
                                          <p:spTgt spid="3">
                                            <p:txEl>
                                              <p:pRg st="5" end="5"/>
                                            </p:txEl>
                                          </p:spTgt>
                                        </p:tgtEl>
                                      </p:cBhvr>
                                    </p:animEffect>
                                    <p:anim calcmode="lin" valueType="num">
                                      <p:cBhvr>
                                        <p:cTn id="43"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44" dur="2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2 3"/>
          <p:cNvSpPr/>
          <p:nvPr/>
        </p:nvSpPr>
        <p:spPr>
          <a:xfrm>
            <a:off x="160637" y="2139260"/>
            <a:ext cx="3361037" cy="1865870"/>
          </a:xfrm>
          <a:prstGeom prst="irregularSeal2">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dirty="0" smtClean="0">
                <a:solidFill>
                  <a:schemeClr val="tx1"/>
                </a:solidFill>
              </a:rPr>
              <a:t>Golden Rice</a:t>
            </a:r>
          </a:p>
        </p:txBody>
      </p:sp>
      <p:sp>
        <p:nvSpPr>
          <p:cNvPr id="5" name="Explosion 1 4"/>
          <p:cNvSpPr/>
          <p:nvPr/>
        </p:nvSpPr>
        <p:spPr>
          <a:xfrm>
            <a:off x="2891481" y="365554"/>
            <a:ext cx="3138615" cy="2057399"/>
          </a:xfrm>
          <a:prstGeom prst="irregularSeal1">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dirty="0" err="1" smtClean="0">
                <a:solidFill>
                  <a:schemeClr val="tx1"/>
                </a:solidFill>
              </a:rPr>
              <a:t>Flavr</a:t>
            </a:r>
            <a:r>
              <a:rPr lang="en-GB" sz="2000" dirty="0" smtClean="0">
                <a:solidFill>
                  <a:schemeClr val="tx1"/>
                </a:solidFill>
              </a:rPr>
              <a:t> </a:t>
            </a:r>
            <a:r>
              <a:rPr lang="en-GB" sz="2000" dirty="0" err="1" smtClean="0">
                <a:solidFill>
                  <a:schemeClr val="tx1"/>
                </a:solidFill>
              </a:rPr>
              <a:t>Savr</a:t>
            </a:r>
            <a:r>
              <a:rPr lang="en-GB" sz="2000" dirty="0" smtClean="0">
                <a:solidFill>
                  <a:schemeClr val="tx1"/>
                </a:solidFill>
              </a:rPr>
              <a:t> tomatoes</a:t>
            </a:r>
          </a:p>
        </p:txBody>
      </p:sp>
      <p:sp>
        <p:nvSpPr>
          <p:cNvPr id="6" name="Explosion 1 5"/>
          <p:cNvSpPr/>
          <p:nvPr/>
        </p:nvSpPr>
        <p:spPr>
          <a:xfrm>
            <a:off x="2189205" y="2792625"/>
            <a:ext cx="2912075" cy="2057399"/>
          </a:xfrm>
          <a:prstGeom prst="irregularSeal1">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dirty="0" err="1" smtClean="0">
                <a:solidFill>
                  <a:schemeClr val="tx1"/>
                </a:solidFill>
              </a:rPr>
              <a:t>Bt</a:t>
            </a:r>
            <a:r>
              <a:rPr lang="en-GB" sz="2000" dirty="0" smtClean="0">
                <a:solidFill>
                  <a:schemeClr val="tx1"/>
                </a:solidFill>
              </a:rPr>
              <a:t> Maize</a:t>
            </a:r>
          </a:p>
        </p:txBody>
      </p:sp>
      <p:sp>
        <p:nvSpPr>
          <p:cNvPr id="7" name="Explosion 2 6"/>
          <p:cNvSpPr/>
          <p:nvPr/>
        </p:nvSpPr>
        <p:spPr>
          <a:xfrm>
            <a:off x="4028302" y="3970120"/>
            <a:ext cx="2920313" cy="2183027"/>
          </a:xfrm>
          <a:prstGeom prst="irregularSeal2">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dirty="0" smtClean="0">
                <a:solidFill>
                  <a:schemeClr val="tx1"/>
                </a:solidFill>
              </a:rPr>
              <a:t>Roundup Ready Soybean</a:t>
            </a:r>
          </a:p>
        </p:txBody>
      </p:sp>
      <p:sp>
        <p:nvSpPr>
          <p:cNvPr id="8" name="Explosion 1 7"/>
          <p:cNvSpPr/>
          <p:nvPr/>
        </p:nvSpPr>
        <p:spPr>
          <a:xfrm flipH="1">
            <a:off x="160638" y="3721442"/>
            <a:ext cx="2285999" cy="2057399"/>
          </a:xfrm>
          <a:prstGeom prst="irregularSeal1">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dirty="0" err="1" smtClean="0">
                <a:solidFill>
                  <a:schemeClr val="tx1"/>
                </a:solidFill>
              </a:rPr>
              <a:t>Glofish</a:t>
            </a:r>
            <a:endParaRPr lang="en-GB" sz="2000" dirty="0" smtClean="0">
              <a:solidFill>
                <a:schemeClr val="tx1"/>
              </a:solidFill>
            </a:endParaRPr>
          </a:p>
        </p:txBody>
      </p:sp>
      <p:sp>
        <p:nvSpPr>
          <p:cNvPr id="10" name="Explosion 2 9"/>
          <p:cNvSpPr/>
          <p:nvPr/>
        </p:nvSpPr>
        <p:spPr>
          <a:xfrm>
            <a:off x="1408670" y="4850024"/>
            <a:ext cx="3385752" cy="1757750"/>
          </a:xfrm>
          <a:prstGeom prst="irregularSeal2">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dirty="0" err="1" smtClean="0">
                <a:solidFill>
                  <a:schemeClr val="tx1"/>
                </a:solidFill>
              </a:rPr>
              <a:t>Enviropigs</a:t>
            </a:r>
            <a:endParaRPr lang="en-GB" sz="2000" dirty="0" smtClean="0">
              <a:solidFill>
                <a:schemeClr val="tx1"/>
              </a:solidFill>
            </a:endParaRPr>
          </a:p>
        </p:txBody>
      </p:sp>
      <p:sp>
        <p:nvSpPr>
          <p:cNvPr id="11" name="Explosion 1 10"/>
          <p:cNvSpPr/>
          <p:nvPr/>
        </p:nvSpPr>
        <p:spPr>
          <a:xfrm flipH="1">
            <a:off x="4188939" y="1895217"/>
            <a:ext cx="4201297" cy="2427071"/>
          </a:xfrm>
          <a:prstGeom prst="irregularSeal1">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dirty="0" smtClean="0">
                <a:solidFill>
                  <a:schemeClr val="tx1"/>
                </a:solidFill>
              </a:rPr>
              <a:t>Transgenic pigs for xenotransplantation</a:t>
            </a:r>
          </a:p>
        </p:txBody>
      </p:sp>
      <p:sp>
        <p:nvSpPr>
          <p:cNvPr id="12" name="Explosion 1 11"/>
          <p:cNvSpPr/>
          <p:nvPr/>
        </p:nvSpPr>
        <p:spPr>
          <a:xfrm flipH="1">
            <a:off x="6178377" y="180717"/>
            <a:ext cx="3076833" cy="2427071"/>
          </a:xfrm>
          <a:prstGeom prst="irregularSeal1">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dirty="0" smtClean="0">
                <a:solidFill>
                  <a:schemeClr val="tx1"/>
                </a:solidFill>
              </a:rPr>
              <a:t>Transgenic cows for pharming</a:t>
            </a:r>
          </a:p>
        </p:txBody>
      </p:sp>
      <p:sp>
        <p:nvSpPr>
          <p:cNvPr id="13" name="Explosion 2 12"/>
          <p:cNvSpPr/>
          <p:nvPr/>
        </p:nvSpPr>
        <p:spPr>
          <a:xfrm>
            <a:off x="6178377" y="3955185"/>
            <a:ext cx="2920313" cy="2902815"/>
          </a:xfrm>
          <a:prstGeom prst="irregularSeal2">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dirty="0" smtClean="0">
                <a:solidFill>
                  <a:schemeClr val="tx1"/>
                </a:solidFill>
              </a:rPr>
              <a:t>Banana vaccines</a:t>
            </a:r>
          </a:p>
        </p:txBody>
      </p:sp>
      <p:sp>
        <p:nvSpPr>
          <p:cNvPr id="15" name="Explosion 1 14"/>
          <p:cNvSpPr/>
          <p:nvPr/>
        </p:nvSpPr>
        <p:spPr>
          <a:xfrm flipH="1">
            <a:off x="160637" y="527219"/>
            <a:ext cx="3076833" cy="2080569"/>
          </a:xfrm>
          <a:prstGeom prst="irregularSeal1">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dirty="0" err="1" smtClean="0">
                <a:solidFill>
                  <a:schemeClr val="tx1"/>
                </a:solidFill>
              </a:rPr>
              <a:t>Humulin</a:t>
            </a:r>
            <a:endParaRPr lang="en-GB" sz="2000" dirty="0" smtClean="0">
              <a:solidFill>
                <a:schemeClr val="tx1"/>
              </a:solidFill>
            </a:endParaRPr>
          </a:p>
        </p:txBody>
      </p:sp>
    </p:spTree>
    <p:extLst>
      <p:ext uri="{BB962C8B-B14F-4D97-AF65-F5344CB8AC3E}">
        <p14:creationId xmlns:p14="http://schemas.microsoft.com/office/powerpoint/2010/main" val="1610274210"/>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graphicFrame>
        <p:nvGraphicFramePr>
          <p:cNvPr id="4" name="Diagram 3"/>
          <p:cNvGraphicFramePr/>
          <p:nvPr>
            <p:extLst>
              <p:ext uri="{D42A27DB-BD31-4B8C-83A1-F6EECF244321}">
                <p14:modId xmlns:p14="http://schemas.microsoft.com/office/powerpoint/2010/main" val="2910007448"/>
              </p:ext>
            </p:extLst>
          </p:nvPr>
        </p:nvGraphicFramePr>
        <p:xfrm>
          <a:off x="283335" y="1396999"/>
          <a:ext cx="8165205" cy="51068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6393500"/>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MARKET PLACE</a:t>
            </a:r>
            <a:endParaRPr lang="en-GB" dirty="0"/>
          </a:p>
        </p:txBody>
      </p:sp>
      <p:sp>
        <p:nvSpPr>
          <p:cNvPr id="3" name="Content Placeholder 2"/>
          <p:cNvSpPr>
            <a:spLocks noGrp="1"/>
          </p:cNvSpPr>
          <p:nvPr>
            <p:ph idx="1"/>
          </p:nvPr>
        </p:nvSpPr>
        <p:spPr>
          <a:xfrm>
            <a:off x="457200" y="1600200"/>
            <a:ext cx="8229600" cy="4918166"/>
          </a:xfrm>
        </p:spPr>
        <p:txBody>
          <a:bodyPr/>
          <a:lstStyle/>
          <a:p>
            <a:r>
              <a:rPr lang="en-GB" sz="3200" dirty="0" smtClean="0"/>
              <a:t>Decide who in the pair is going to be the seller and who the buyer.</a:t>
            </a:r>
          </a:p>
          <a:p>
            <a:r>
              <a:rPr lang="en-GB" sz="3200" dirty="0" smtClean="0"/>
              <a:t>The sellers stay at their tables. </a:t>
            </a:r>
          </a:p>
          <a:p>
            <a:r>
              <a:rPr lang="en-GB" sz="3200" dirty="0" smtClean="0"/>
              <a:t>The buyers move from desk to where the sellers explain the merits of their genetically modified organism. (2mins for each station).</a:t>
            </a:r>
          </a:p>
          <a:p>
            <a:r>
              <a:rPr lang="en-GB" sz="3200" dirty="0" smtClean="0"/>
              <a:t>The buyer becomes the seller and vice versa.</a:t>
            </a:r>
            <a:endParaRPr lang="en-GB" sz="3200" dirty="0"/>
          </a:p>
        </p:txBody>
      </p:sp>
    </p:spTree>
    <p:extLst>
      <p:ext uri="{BB962C8B-B14F-4D97-AF65-F5344CB8AC3E}">
        <p14:creationId xmlns:p14="http://schemas.microsoft.com/office/powerpoint/2010/main" val="356210689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Quiz</a:t>
            </a:r>
            <a:endParaRPr lang="en-GB" dirty="0"/>
          </a:p>
        </p:txBody>
      </p:sp>
      <p:sp>
        <p:nvSpPr>
          <p:cNvPr id="3" name="Content Placeholder 2"/>
          <p:cNvSpPr>
            <a:spLocks noGrp="1"/>
          </p:cNvSpPr>
          <p:nvPr>
            <p:ph idx="1"/>
          </p:nvPr>
        </p:nvSpPr>
        <p:spPr/>
        <p:txBody>
          <a:bodyPr/>
          <a:lstStyle/>
          <a:p>
            <a:r>
              <a:rPr lang="en-GB" dirty="0" smtClean="0"/>
              <a:t>Write the </a:t>
            </a:r>
            <a:r>
              <a:rPr lang="en-GB" dirty="0" smtClean="0"/>
              <a:t>title </a:t>
            </a:r>
            <a:r>
              <a:rPr lang="en-GB" dirty="0" smtClean="0"/>
              <a:t>quiz and date.</a:t>
            </a:r>
          </a:p>
          <a:p>
            <a:r>
              <a:rPr lang="en-GB" dirty="0" smtClean="0"/>
              <a:t>Write the numbers 1-10 down the margin.</a:t>
            </a:r>
          </a:p>
          <a:p>
            <a:r>
              <a:rPr lang="en-GB" dirty="0" smtClean="0"/>
              <a:t>Answer the questions. </a:t>
            </a:r>
            <a:endParaRPr lang="en-GB" dirty="0"/>
          </a:p>
        </p:txBody>
      </p:sp>
    </p:spTree>
    <p:extLst>
      <p:ext uri="{BB962C8B-B14F-4D97-AF65-F5344CB8AC3E}">
        <p14:creationId xmlns:p14="http://schemas.microsoft.com/office/powerpoint/2010/main" val="2893930198"/>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QUIZ</a:t>
            </a:r>
            <a:endParaRPr lang="en-GB" dirty="0"/>
          </a:p>
        </p:txBody>
      </p:sp>
      <p:sp>
        <p:nvSpPr>
          <p:cNvPr id="3" name="Content Placeholder 2"/>
          <p:cNvSpPr>
            <a:spLocks noGrp="1"/>
          </p:cNvSpPr>
          <p:nvPr>
            <p:ph idx="1"/>
          </p:nvPr>
        </p:nvSpPr>
        <p:spPr/>
        <p:txBody>
          <a:bodyPr/>
          <a:lstStyle/>
          <a:p>
            <a:pPr marL="514350" indent="-514350">
              <a:buFont typeface="+mj-lt"/>
              <a:buAutoNum type="arabicPeriod"/>
            </a:pPr>
            <a:r>
              <a:rPr lang="en-GB" dirty="0"/>
              <a:t>Where in one of a body's cells are chromosomes found?</a:t>
            </a:r>
          </a:p>
          <a:p>
            <a:endParaRPr lang="en-GB" dirty="0"/>
          </a:p>
          <a:p>
            <a:pPr marL="514350" indent="-514350">
              <a:buFont typeface="+mj-lt"/>
              <a:buAutoNum type="alphaUcPeriod"/>
            </a:pPr>
            <a:r>
              <a:rPr lang="en-GB" dirty="0"/>
              <a:t>The </a:t>
            </a:r>
            <a:r>
              <a:rPr lang="en-GB" dirty="0" smtClean="0"/>
              <a:t>nucleus</a:t>
            </a:r>
            <a:endParaRPr lang="en-GB" dirty="0"/>
          </a:p>
          <a:p>
            <a:pPr marL="514350" indent="-514350">
              <a:buFont typeface="+mj-lt"/>
              <a:buAutoNum type="alphaUcPeriod"/>
            </a:pPr>
            <a:r>
              <a:rPr lang="en-GB" dirty="0"/>
              <a:t>The cell </a:t>
            </a:r>
            <a:r>
              <a:rPr lang="en-GB" dirty="0" smtClean="0"/>
              <a:t>wall</a:t>
            </a:r>
            <a:endParaRPr lang="en-GB" dirty="0"/>
          </a:p>
          <a:p>
            <a:pPr marL="514350" indent="-514350">
              <a:buFont typeface="+mj-lt"/>
              <a:buAutoNum type="alphaUcPeriod"/>
            </a:pPr>
            <a:r>
              <a:rPr lang="en-GB" dirty="0"/>
              <a:t>The cell membrane</a:t>
            </a:r>
          </a:p>
        </p:txBody>
      </p:sp>
    </p:spTree>
    <p:extLst>
      <p:ext uri="{BB962C8B-B14F-4D97-AF65-F5344CB8AC3E}">
        <p14:creationId xmlns:p14="http://schemas.microsoft.com/office/powerpoint/2010/main" val="2780275760"/>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QUIZ</a:t>
            </a:r>
            <a:endParaRPr lang="en-GB" dirty="0"/>
          </a:p>
        </p:txBody>
      </p:sp>
      <p:sp>
        <p:nvSpPr>
          <p:cNvPr id="3" name="Content Placeholder 2"/>
          <p:cNvSpPr>
            <a:spLocks noGrp="1"/>
          </p:cNvSpPr>
          <p:nvPr>
            <p:ph idx="1"/>
          </p:nvPr>
        </p:nvSpPr>
        <p:spPr/>
        <p:txBody>
          <a:bodyPr/>
          <a:lstStyle/>
          <a:p>
            <a:pPr marL="514350" indent="-514350">
              <a:buFont typeface="+mj-lt"/>
              <a:buAutoNum type="arabicPeriod" startAt="2"/>
            </a:pPr>
            <a:r>
              <a:rPr lang="en-GB" dirty="0"/>
              <a:t>What is genetic information carried by?</a:t>
            </a:r>
          </a:p>
          <a:p>
            <a:pPr marL="514350" indent="-514350">
              <a:buFont typeface="+mj-lt"/>
              <a:buAutoNum type="alphaUcPeriod"/>
            </a:pPr>
            <a:r>
              <a:rPr lang="en-GB" dirty="0"/>
              <a:t>Lipids</a:t>
            </a:r>
          </a:p>
          <a:p>
            <a:pPr marL="514350" indent="-514350">
              <a:buFont typeface="+mj-lt"/>
              <a:buAutoNum type="alphaUcPeriod"/>
            </a:pPr>
            <a:r>
              <a:rPr lang="en-GB" dirty="0"/>
              <a:t>DNA</a:t>
            </a:r>
          </a:p>
          <a:p>
            <a:pPr marL="514350" indent="-514350">
              <a:buFont typeface="+mj-lt"/>
              <a:buAutoNum type="alphaUcPeriod"/>
            </a:pPr>
            <a:r>
              <a:rPr lang="en-GB" dirty="0"/>
              <a:t>Complex sugars</a:t>
            </a:r>
          </a:p>
        </p:txBody>
      </p:sp>
    </p:spTree>
    <p:extLst>
      <p:ext uri="{BB962C8B-B14F-4D97-AF65-F5344CB8AC3E}">
        <p14:creationId xmlns:p14="http://schemas.microsoft.com/office/powerpoint/2010/main" val="4008991192"/>
      </p:ext>
    </p:extLst>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QUIZ</a:t>
            </a:r>
            <a:endParaRPr lang="en-GB" dirty="0"/>
          </a:p>
        </p:txBody>
      </p:sp>
      <p:sp>
        <p:nvSpPr>
          <p:cNvPr id="3" name="Content Placeholder 2"/>
          <p:cNvSpPr>
            <a:spLocks noGrp="1"/>
          </p:cNvSpPr>
          <p:nvPr>
            <p:ph idx="1"/>
          </p:nvPr>
        </p:nvSpPr>
        <p:spPr/>
        <p:txBody>
          <a:bodyPr/>
          <a:lstStyle/>
          <a:p>
            <a:pPr marL="514350" indent="-514350">
              <a:buFont typeface="+mj-lt"/>
              <a:buAutoNum type="arabicPeriod" startAt="3"/>
            </a:pPr>
            <a:r>
              <a:rPr lang="en-GB" dirty="0"/>
              <a:t>What sort of organisms can be genetically engineered?</a:t>
            </a:r>
          </a:p>
          <a:p>
            <a:endParaRPr lang="en-GB" dirty="0"/>
          </a:p>
          <a:p>
            <a:pPr marL="514350" indent="-514350">
              <a:buFont typeface="+mj-lt"/>
              <a:buAutoNum type="alphaUcPeriod"/>
            </a:pPr>
            <a:r>
              <a:rPr lang="en-GB" dirty="0"/>
              <a:t>Plants only</a:t>
            </a:r>
          </a:p>
          <a:p>
            <a:pPr marL="514350" indent="-514350">
              <a:buFont typeface="+mj-lt"/>
              <a:buAutoNum type="alphaUcPeriod"/>
            </a:pPr>
            <a:r>
              <a:rPr lang="en-GB" dirty="0" smtClean="0"/>
              <a:t>Animals only</a:t>
            </a:r>
            <a:endParaRPr lang="en-GB" dirty="0"/>
          </a:p>
          <a:p>
            <a:pPr marL="514350" indent="-514350">
              <a:buFont typeface="+mj-lt"/>
              <a:buAutoNum type="alphaUcPeriod"/>
            </a:pPr>
            <a:r>
              <a:rPr lang="en-GB" dirty="0"/>
              <a:t>Plants and animal</a:t>
            </a:r>
          </a:p>
        </p:txBody>
      </p:sp>
    </p:spTree>
    <p:extLst>
      <p:ext uri="{BB962C8B-B14F-4D97-AF65-F5344CB8AC3E}">
        <p14:creationId xmlns:p14="http://schemas.microsoft.com/office/powerpoint/2010/main" val="96886389"/>
      </p:ext>
    </p:extLst>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QUIZ</a:t>
            </a:r>
            <a:endParaRPr lang="en-GB" dirty="0"/>
          </a:p>
        </p:txBody>
      </p:sp>
      <p:sp>
        <p:nvSpPr>
          <p:cNvPr id="3" name="Content Placeholder 2"/>
          <p:cNvSpPr>
            <a:spLocks noGrp="1"/>
          </p:cNvSpPr>
          <p:nvPr>
            <p:ph idx="1"/>
          </p:nvPr>
        </p:nvSpPr>
        <p:spPr/>
        <p:txBody>
          <a:bodyPr/>
          <a:lstStyle/>
          <a:p>
            <a:pPr marL="514350" indent="-514350">
              <a:buFont typeface="+mj-lt"/>
              <a:buAutoNum type="arabicPeriod" startAt="4"/>
            </a:pPr>
            <a:r>
              <a:rPr lang="en-GB" dirty="0" smtClean="0"/>
              <a:t>Which best describes genetic engineering?</a:t>
            </a:r>
            <a:endParaRPr lang="en-GB" dirty="0"/>
          </a:p>
          <a:p>
            <a:endParaRPr lang="en-GB" dirty="0"/>
          </a:p>
          <a:p>
            <a:pPr marL="514350" indent="-514350">
              <a:buFont typeface="+mj-lt"/>
              <a:buAutoNum type="alphaUcPeriod"/>
            </a:pPr>
            <a:r>
              <a:rPr lang="en-GB" dirty="0" smtClean="0"/>
              <a:t>Removal of a gene</a:t>
            </a:r>
            <a:endParaRPr lang="en-GB" dirty="0"/>
          </a:p>
          <a:p>
            <a:pPr marL="514350" indent="-514350">
              <a:buFont typeface="+mj-lt"/>
              <a:buAutoNum type="alphaUcPeriod"/>
            </a:pPr>
            <a:r>
              <a:rPr lang="en-GB" dirty="0" smtClean="0"/>
              <a:t>Transfer of a gene between species</a:t>
            </a:r>
            <a:endParaRPr lang="en-GB" dirty="0"/>
          </a:p>
          <a:p>
            <a:pPr marL="514350" indent="-514350">
              <a:buFont typeface="+mj-lt"/>
              <a:buAutoNum type="alphaUcPeriod"/>
            </a:pPr>
            <a:r>
              <a:rPr lang="en-GB" dirty="0" smtClean="0"/>
              <a:t>Altering DNA using x-rays</a:t>
            </a:r>
            <a:endParaRPr lang="en-GB" dirty="0"/>
          </a:p>
        </p:txBody>
      </p:sp>
    </p:spTree>
    <p:extLst>
      <p:ext uri="{BB962C8B-B14F-4D97-AF65-F5344CB8AC3E}">
        <p14:creationId xmlns:p14="http://schemas.microsoft.com/office/powerpoint/2010/main" val="1834934789"/>
      </p:ext>
    </p:extLst>
  </p:cSld>
  <p:clrMapOvr>
    <a:masterClrMapping/>
  </p:clrMapOvr>
  <p:transition spd="slow">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QUIZ</a:t>
            </a:r>
            <a:endParaRPr lang="en-GB" dirty="0"/>
          </a:p>
        </p:txBody>
      </p:sp>
      <p:sp>
        <p:nvSpPr>
          <p:cNvPr id="3" name="Content Placeholder 2"/>
          <p:cNvSpPr>
            <a:spLocks noGrp="1"/>
          </p:cNvSpPr>
          <p:nvPr>
            <p:ph idx="1"/>
          </p:nvPr>
        </p:nvSpPr>
        <p:spPr/>
        <p:txBody>
          <a:bodyPr/>
          <a:lstStyle/>
          <a:p>
            <a:pPr marL="514350" indent="-514350">
              <a:buFont typeface="+mj-lt"/>
              <a:buAutoNum type="arabicPeriod" startAt="5"/>
            </a:pPr>
            <a:r>
              <a:rPr lang="en-GB" dirty="0" smtClean="0"/>
              <a:t>What does “GM” stand for in “GM crops”.</a:t>
            </a:r>
            <a:endParaRPr lang="en-GB" dirty="0"/>
          </a:p>
          <a:p>
            <a:endParaRPr lang="en-GB" dirty="0"/>
          </a:p>
          <a:p>
            <a:pPr marL="514350" indent="-514350">
              <a:buFont typeface="+mj-lt"/>
              <a:buAutoNum type="alphaUcPeriod"/>
            </a:pPr>
            <a:r>
              <a:rPr lang="en-GB" dirty="0" smtClean="0"/>
              <a:t>General motors</a:t>
            </a:r>
          </a:p>
          <a:p>
            <a:pPr marL="514350" indent="-514350">
              <a:buFont typeface="+mj-lt"/>
              <a:buAutoNum type="alphaUcPeriod"/>
            </a:pPr>
            <a:r>
              <a:rPr lang="en-GB" dirty="0" smtClean="0"/>
              <a:t>Genetic mutation</a:t>
            </a:r>
          </a:p>
          <a:p>
            <a:pPr marL="514350" indent="-514350">
              <a:buFont typeface="+mj-lt"/>
              <a:buAutoNum type="alphaUcPeriod"/>
            </a:pPr>
            <a:r>
              <a:rPr lang="en-GB" dirty="0" smtClean="0"/>
              <a:t>Genetically modified</a:t>
            </a:r>
          </a:p>
          <a:p>
            <a:pPr marL="0" indent="0">
              <a:buNone/>
            </a:pPr>
            <a:endParaRPr lang="en-GB" dirty="0"/>
          </a:p>
        </p:txBody>
      </p:sp>
    </p:spTree>
    <p:extLst>
      <p:ext uri="{BB962C8B-B14F-4D97-AF65-F5344CB8AC3E}">
        <p14:creationId xmlns:p14="http://schemas.microsoft.com/office/powerpoint/2010/main" val="3351778045"/>
      </p:ext>
    </p:extLst>
  </p:cSld>
  <p:clrMapOvr>
    <a:masterClrMapping/>
  </p:clrMapOvr>
  <p:transition spd="slow">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QUIZ</a:t>
            </a:r>
            <a:endParaRPr lang="en-GB" dirty="0"/>
          </a:p>
        </p:txBody>
      </p:sp>
      <p:sp>
        <p:nvSpPr>
          <p:cNvPr id="3" name="Content Placeholder 2"/>
          <p:cNvSpPr>
            <a:spLocks noGrp="1"/>
          </p:cNvSpPr>
          <p:nvPr>
            <p:ph idx="1"/>
          </p:nvPr>
        </p:nvSpPr>
        <p:spPr/>
        <p:txBody>
          <a:bodyPr/>
          <a:lstStyle/>
          <a:p>
            <a:pPr marL="514350" indent="-514350">
              <a:buFont typeface="+mj-lt"/>
              <a:buAutoNum type="arabicPeriod" startAt="6"/>
            </a:pPr>
            <a:r>
              <a:rPr lang="en-GB" dirty="0" smtClean="0"/>
              <a:t>Which is the result of selective breeding?</a:t>
            </a:r>
            <a:endParaRPr lang="en-GB" dirty="0"/>
          </a:p>
          <a:p>
            <a:endParaRPr lang="en-GB" dirty="0"/>
          </a:p>
          <a:p>
            <a:pPr marL="514350" indent="-514350">
              <a:buFont typeface="+mj-lt"/>
              <a:buAutoNum type="alphaUcPeriod"/>
            </a:pPr>
            <a:r>
              <a:rPr lang="en-GB" dirty="0" smtClean="0"/>
              <a:t>Highland Cattle</a:t>
            </a:r>
          </a:p>
          <a:p>
            <a:pPr marL="514350" indent="-514350">
              <a:buFont typeface="+mj-lt"/>
              <a:buAutoNum type="alphaUcPeriod"/>
            </a:pPr>
            <a:r>
              <a:rPr lang="en-GB" dirty="0" smtClean="0"/>
              <a:t>Spider Goats</a:t>
            </a:r>
          </a:p>
          <a:p>
            <a:pPr marL="514350" indent="-514350">
              <a:buFont typeface="+mj-lt"/>
              <a:buAutoNum type="alphaUcPeriod"/>
            </a:pPr>
            <a:r>
              <a:rPr lang="en-GB" dirty="0" smtClean="0"/>
              <a:t>Arctic Apples</a:t>
            </a:r>
          </a:p>
          <a:p>
            <a:pPr marL="0" indent="0">
              <a:buNone/>
            </a:pPr>
            <a:endParaRPr lang="en-GB" dirty="0"/>
          </a:p>
        </p:txBody>
      </p:sp>
    </p:spTree>
    <p:extLst>
      <p:ext uri="{BB962C8B-B14F-4D97-AF65-F5344CB8AC3E}">
        <p14:creationId xmlns:p14="http://schemas.microsoft.com/office/powerpoint/2010/main" val="2444458961"/>
      </p:ext>
    </p:extLst>
  </p:cSld>
  <p:clrMapOvr>
    <a:masterClrMapping/>
  </p:clrMapOvr>
  <p:transition spd="slow">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QUIZ</a:t>
            </a:r>
            <a:endParaRPr lang="en-GB" dirty="0"/>
          </a:p>
        </p:txBody>
      </p:sp>
      <p:sp>
        <p:nvSpPr>
          <p:cNvPr id="3" name="Content Placeholder 2"/>
          <p:cNvSpPr>
            <a:spLocks noGrp="1"/>
          </p:cNvSpPr>
          <p:nvPr>
            <p:ph idx="1"/>
          </p:nvPr>
        </p:nvSpPr>
        <p:spPr/>
        <p:txBody>
          <a:bodyPr/>
          <a:lstStyle/>
          <a:p>
            <a:pPr marL="514350" indent="-514350">
              <a:buFont typeface="+mj-lt"/>
              <a:buAutoNum type="arabicPeriod" startAt="7"/>
            </a:pPr>
            <a:r>
              <a:rPr lang="en-GB" dirty="0" smtClean="0"/>
              <a:t>Which of the following is a genetically modified organism?</a:t>
            </a:r>
            <a:endParaRPr lang="en-GB" dirty="0"/>
          </a:p>
          <a:p>
            <a:endParaRPr lang="en-GB" dirty="0"/>
          </a:p>
          <a:p>
            <a:pPr marL="514350" indent="-514350">
              <a:buFont typeface="+mj-lt"/>
              <a:buAutoNum type="alphaUcPeriod"/>
            </a:pPr>
            <a:r>
              <a:rPr lang="en-GB" dirty="0" smtClean="0"/>
              <a:t>King Edward Potato</a:t>
            </a:r>
          </a:p>
          <a:p>
            <a:pPr marL="514350" indent="-514350">
              <a:buFont typeface="+mj-lt"/>
              <a:buAutoNum type="alphaUcPeriod"/>
            </a:pPr>
            <a:r>
              <a:rPr lang="en-GB" dirty="0" smtClean="0"/>
              <a:t>Arctic King Lettuce</a:t>
            </a:r>
          </a:p>
          <a:p>
            <a:pPr marL="514350" indent="-514350">
              <a:buFont typeface="+mj-lt"/>
              <a:buAutoNum type="alphaUcPeriod"/>
            </a:pPr>
            <a:r>
              <a:rPr lang="en-GB" dirty="0" err="1" smtClean="0"/>
              <a:t>Flavr</a:t>
            </a:r>
            <a:r>
              <a:rPr lang="en-GB" dirty="0" smtClean="0"/>
              <a:t> </a:t>
            </a:r>
            <a:r>
              <a:rPr lang="en-GB" dirty="0" err="1" smtClean="0"/>
              <a:t>Savr</a:t>
            </a:r>
            <a:r>
              <a:rPr lang="en-GB" dirty="0" smtClean="0"/>
              <a:t> Tomato</a:t>
            </a:r>
          </a:p>
          <a:p>
            <a:pPr marL="0" indent="0">
              <a:buNone/>
            </a:pPr>
            <a:endParaRPr lang="en-GB" dirty="0"/>
          </a:p>
        </p:txBody>
      </p:sp>
    </p:spTree>
    <p:extLst>
      <p:ext uri="{BB962C8B-B14F-4D97-AF65-F5344CB8AC3E}">
        <p14:creationId xmlns:p14="http://schemas.microsoft.com/office/powerpoint/2010/main" val="127308881"/>
      </p:ext>
    </p:extLst>
  </p:cSld>
  <p:clrMapOvr>
    <a:masterClrMapping/>
  </p:clrMapOvr>
  <p:transition spd="slow">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QUIZ</a:t>
            </a:r>
            <a:endParaRPr lang="en-GB" dirty="0"/>
          </a:p>
        </p:txBody>
      </p:sp>
      <p:sp>
        <p:nvSpPr>
          <p:cNvPr id="3" name="Content Placeholder 2"/>
          <p:cNvSpPr>
            <a:spLocks noGrp="1"/>
          </p:cNvSpPr>
          <p:nvPr>
            <p:ph idx="1"/>
          </p:nvPr>
        </p:nvSpPr>
        <p:spPr/>
        <p:txBody>
          <a:bodyPr/>
          <a:lstStyle/>
          <a:p>
            <a:pPr marL="514350" indent="-514350">
              <a:buFont typeface="+mj-lt"/>
              <a:buAutoNum type="arabicPeriod" startAt="8"/>
            </a:pPr>
            <a:r>
              <a:rPr lang="en-GB" dirty="0" smtClean="0"/>
              <a:t>What is the meaning of “enucleated”?</a:t>
            </a:r>
            <a:endParaRPr lang="en-GB" dirty="0"/>
          </a:p>
          <a:p>
            <a:endParaRPr lang="en-GB" dirty="0"/>
          </a:p>
          <a:p>
            <a:pPr marL="514350" indent="-514350">
              <a:buFont typeface="+mj-lt"/>
              <a:buAutoNum type="alphaUcPeriod"/>
            </a:pPr>
            <a:r>
              <a:rPr lang="en-GB" dirty="0" smtClean="0"/>
              <a:t>To blow up with a big bomb</a:t>
            </a:r>
          </a:p>
          <a:p>
            <a:pPr marL="514350" indent="-514350">
              <a:buFont typeface="+mj-lt"/>
              <a:buAutoNum type="alphaUcPeriod"/>
            </a:pPr>
            <a:r>
              <a:rPr lang="en-GB" dirty="0" smtClean="0"/>
              <a:t>To remove the nucleus from a cell</a:t>
            </a:r>
          </a:p>
          <a:p>
            <a:pPr marL="514350" indent="-514350">
              <a:buFont typeface="+mj-lt"/>
              <a:buAutoNum type="alphaUcPeriod"/>
            </a:pPr>
            <a:r>
              <a:rPr lang="en-GB" dirty="0" smtClean="0"/>
              <a:t>To insert a nucleus into a cell</a:t>
            </a:r>
          </a:p>
        </p:txBody>
      </p:sp>
    </p:spTree>
    <p:extLst>
      <p:ext uri="{BB962C8B-B14F-4D97-AF65-F5344CB8AC3E}">
        <p14:creationId xmlns:p14="http://schemas.microsoft.com/office/powerpoint/2010/main" val="1246561533"/>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graphicFrame>
        <p:nvGraphicFramePr>
          <p:cNvPr id="4" name="Diagram 3"/>
          <p:cNvGraphicFramePr/>
          <p:nvPr>
            <p:extLst>
              <p:ext uri="{D42A27DB-BD31-4B8C-83A1-F6EECF244321}">
                <p14:modId xmlns:p14="http://schemas.microsoft.com/office/powerpoint/2010/main" val="127568562"/>
              </p:ext>
            </p:extLst>
          </p:nvPr>
        </p:nvGraphicFramePr>
        <p:xfrm>
          <a:off x="283335" y="1396999"/>
          <a:ext cx="8165205" cy="51068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ounded Rectangle 2"/>
          <p:cNvSpPr/>
          <p:nvPr/>
        </p:nvSpPr>
        <p:spPr>
          <a:xfrm>
            <a:off x="4522573" y="1606378"/>
            <a:ext cx="3793524" cy="4917989"/>
          </a:xfrm>
          <a:prstGeom prst="roundRect">
            <a:avLst>
              <a:gd name="adj" fmla="val 6895"/>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800" dirty="0" smtClean="0">
                <a:solidFill>
                  <a:schemeClr val="tx1"/>
                </a:solidFill>
              </a:rPr>
              <a:t>What are each of the domesticated animals bred for?</a:t>
            </a:r>
          </a:p>
          <a:p>
            <a:pPr algn="ctr"/>
            <a:endParaRPr lang="en-GB" sz="2800" dirty="0">
              <a:solidFill>
                <a:schemeClr val="tx1"/>
              </a:solidFill>
            </a:endParaRPr>
          </a:p>
          <a:p>
            <a:pPr algn="ctr"/>
            <a:r>
              <a:rPr lang="en-GB" sz="2800" dirty="0" smtClean="0">
                <a:solidFill>
                  <a:schemeClr val="tx1"/>
                </a:solidFill>
              </a:rPr>
              <a:t>How was it achieved?</a:t>
            </a:r>
          </a:p>
        </p:txBody>
      </p:sp>
    </p:spTree>
    <p:extLst>
      <p:ext uri="{BB962C8B-B14F-4D97-AF65-F5344CB8AC3E}">
        <p14:creationId xmlns:p14="http://schemas.microsoft.com/office/powerpoint/2010/main" val="802600283"/>
      </p:ext>
    </p:extLst>
  </p:cSld>
  <p:clrMapOvr>
    <a:masterClrMapping/>
  </p:clrMapOvr>
  <p:transition spd="slow">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QUIZ</a:t>
            </a:r>
            <a:endParaRPr lang="en-GB" dirty="0"/>
          </a:p>
        </p:txBody>
      </p:sp>
      <p:sp>
        <p:nvSpPr>
          <p:cNvPr id="3" name="Content Placeholder 2"/>
          <p:cNvSpPr>
            <a:spLocks noGrp="1"/>
          </p:cNvSpPr>
          <p:nvPr>
            <p:ph idx="1"/>
          </p:nvPr>
        </p:nvSpPr>
        <p:spPr/>
        <p:txBody>
          <a:bodyPr/>
          <a:lstStyle/>
          <a:p>
            <a:pPr marL="514350" indent="-514350">
              <a:buFont typeface="+mj-lt"/>
              <a:buAutoNum type="arabicPeriod" startAt="9"/>
            </a:pPr>
            <a:r>
              <a:rPr lang="en-GB" dirty="0" smtClean="0"/>
              <a:t>Which statement is true about spider goats?</a:t>
            </a:r>
            <a:endParaRPr lang="en-GB" dirty="0"/>
          </a:p>
          <a:p>
            <a:endParaRPr lang="en-GB" dirty="0"/>
          </a:p>
          <a:p>
            <a:pPr marL="514350" indent="-514350">
              <a:buFont typeface="+mj-lt"/>
              <a:buAutoNum type="alphaUcPeriod"/>
            </a:pPr>
            <a:r>
              <a:rPr lang="en-GB" dirty="0" smtClean="0"/>
              <a:t>They have eight legs</a:t>
            </a:r>
          </a:p>
          <a:p>
            <a:pPr marL="514350" indent="-514350">
              <a:buFont typeface="+mj-lt"/>
              <a:buAutoNum type="alphaUcPeriod"/>
            </a:pPr>
            <a:r>
              <a:rPr lang="en-GB" dirty="0" smtClean="0"/>
              <a:t>They only appear in comic books</a:t>
            </a:r>
          </a:p>
          <a:p>
            <a:pPr marL="514350" indent="-514350">
              <a:buFont typeface="+mj-lt"/>
              <a:buAutoNum type="alphaUcPeriod"/>
            </a:pPr>
            <a:r>
              <a:rPr lang="en-GB" dirty="0" smtClean="0"/>
              <a:t>They produce the spider web protein in their milk</a:t>
            </a:r>
          </a:p>
        </p:txBody>
      </p:sp>
    </p:spTree>
    <p:extLst>
      <p:ext uri="{BB962C8B-B14F-4D97-AF65-F5344CB8AC3E}">
        <p14:creationId xmlns:p14="http://schemas.microsoft.com/office/powerpoint/2010/main" val="3717726003"/>
      </p:ext>
    </p:extLst>
  </p:cSld>
  <p:clrMapOvr>
    <a:masterClrMapping/>
  </p:clrMapOvr>
  <p:transition spd="slow">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QUIZ</a:t>
            </a:r>
            <a:endParaRPr lang="en-GB" dirty="0"/>
          </a:p>
        </p:txBody>
      </p:sp>
      <p:sp>
        <p:nvSpPr>
          <p:cNvPr id="3" name="Content Placeholder 2"/>
          <p:cNvSpPr>
            <a:spLocks noGrp="1"/>
          </p:cNvSpPr>
          <p:nvPr>
            <p:ph idx="1"/>
          </p:nvPr>
        </p:nvSpPr>
        <p:spPr/>
        <p:txBody>
          <a:bodyPr/>
          <a:lstStyle/>
          <a:p>
            <a:pPr marL="514350" indent="-514350">
              <a:buFont typeface="+mj-lt"/>
              <a:buAutoNum type="arabicPeriod" startAt="10"/>
            </a:pPr>
            <a:r>
              <a:rPr lang="en-GB" dirty="0" smtClean="0"/>
              <a:t>How are Arctic Apples different to other apples?</a:t>
            </a:r>
            <a:endParaRPr lang="en-GB" dirty="0"/>
          </a:p>
          <a:p>
            <a:endParaRPr lang="en-GB" dirty="0"/>
          </a:p>
          <a:p>
            <a:pPr marL="514350" indent="-514350">
              <a:buFont typeface="+mj-lt"/>
              <a:buAutoNum type="alphaUcPeriod"/>
            </a:pPr>
            <a:r>
              <a:rPr lang="en-GB" dirty="0" smtClean="0"/>
              <a:t>They grow in very cold conditions</a:t>
            </a:r>
          </a:p>
          <a:p>
            <a:pPr marL="514350" indent="-514350">
              <a:buFont typeface="+mj-lt"/>
              <a:buAutoNum type="alphaUcPeriod"/>
            </a:pPr>
            <a:r>
              <a:rPr lang="en-GB" dirty="0" smtClean="0"/>
              <a:t>They do not turn brown when cut</a:t>
            </a:r>
          </a:p>
          <a:p>
            <a:pPr marL="514350" indent="-514350">
              <a:buFont typeface="+mj-lt"/>
              <a:buAutoNum type="alphaUcPeriod"/>
            </a:pPr>
            <a:r>
              <a:rPr lang="en-GB" dirty="0" smtClean="0"/>
              <a:t>They need to be transported on large lorries</a:t>
            </a:r>
          </a:p>
        </p:txBody>
      </p:sp>
    </p:spTree>
    <p:extLst>
      <p:ext uri="{BB962C8B-B14F-4D97-AF65-F5344CB8AC3E}">
        <p14:creationId xmlns:p14="http://schemas.microsoft.com/office/powerpoint/2010/main" val="2023884732"/>
      </p:ext>
    </p:extLst>
  </p:cSld>
  <p:clrMapOvr>
    <a:masterClrMapping/>
  </p:clrMapOvr>
  <p:transition spd="slow">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Presentation</a:t>
            </a:r>
            <a:endParaRPr lang="en-GB" dirty="0"/>
          </a:p>
        </p:txBody>
      </p:sp>
      <p:sp>
        <p:nvSpPr>
          <p:cNvPr id="3" name="Content Placeholder 2"/>
          <p:cNvSpPr>
            <a:spLocks noGrp="1"/>
          </p:cNvSpPr>
          <p:nvPr>
            <p:ph idx="1"/>
          </p:nvPr>
        </p:nvSpPr>
        <p:spPr/>
        <p:txBody>
          <a:bodyPr/>
          <a:lstStyle/>
          <a:p>
            <a:pPr marL="514350" indent="-514350">
              <a:buFont typeface="+mj-lt"/>
              <a:buAutoNum type="arabicPeriod"/>
            </a:pPr>
            <a:r>
              <a:rPr lang="en-GB" dirty="0" smtClean="0"/>
              <a:t>Title page - Give an example of genetic modification</a:t>
            </a:r>
          </a:p>
          <a:p>
            <a:pPr marL="514350" indent="-514350">
              <a:buFont typeface="+mj-lt"/>
              <a:buAutoNum type="arabicPeriod"/>
            </a:pPr>
            <a:r>
              <a:rPr lang="en-GB" dirty="0" smtClean="0"/>
              <a:t>Explain how the GM organism was developed was developed</a:t>
            </a:r>
          </a:p>
          <a:p>
            <a:pPr marL="514350" indent="-514350">
              <a:buFont typeface="+mj-lt"/>
              <a:buAutoNum type="arabicPeriod"/>
            </a:pPr>
            <a:r>
              <a:rPr lang="en-GB" dirty="0" smtClean="0"/>
              <a:t>State the benefits</a:t>
            </a:r>
          </a:p>
          <a:p>
            <a:pPr marL="514350" indent="-514350">
              <a:buFont typeface="+mj-lt"/>
              <a:buAutoNum type="arabicPeriod"/>
            </a:pPr>
            <a:r>
              <a:rPr lang="en-GB" dirty="0" smtClean="0"/>
              <a:t>Poster advertising your GM product</a:t>
            </a:r>
          </a:p>
          <a:p>
            <a:endParaRPr lang="en-GB" dirty="0"/>
          </a:p>
        </p:txBody>
      </p:sp>
      <p:sp>
        <p:nvSpPr>
          <p:cNvPr id="4" name="32-Point Star 3"/>
          <p:cNvSpPr/>
          <p:nvPr/>
        </p:nvSpPr>
        <p:spPr>
          <a:xfrm>
            <a:off x="327546" y="4690282"/>
            <a:ext cx="1992573" cy="900752"/>
          </a:xfrm>
          <a:prstGeom prst="star32">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smtClean="0">
                <a:solidFill>
                  <a:schemeClr val="tx1"/>
                </a:solidFill>
              </a:rPr>
              <a:t>ARCTIC APPLES</a:t>
            </a:r>
          </a:p>
        </p:txBody>
      </p:sp>
      <p:sp>
        <p:nvSpPr>
          <p:cNvPr id="5" name="32-Point Star 4"/>
          <p:cNvSpPr/>
          <p:nvPr/>
        </p:nvSpPr>
        <p:spPr>
          <a:xfrm>
            <a:off x="2326943" y="4394581"/>
            <a:ext cx="1992573" cy="900752"/>
          </a:xfrm>
          <a:prstGeom prst="star32">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err="1" smtClean="0">
                <a:solidFill>
                  <a:schemeClr val="tx1"/>
                </a:solidFill>
              </a:rPr>
              <a:t>Bt</a:t>
            </a:r>
            <a:r>
              <a:rPr lang="en-GB" sz="2000" dirty="0" smtClean="0">
                <a:solidFill>
                  <a:schemeClr val="tx1"/>
                </a:solidFill>
              </a:rPr>
              <a:t> Maize</a:t>
            </a:r>
          </a:p>
        </p:txBody>
      </p:sp>
      <p:sp>
        <p:nvSpPr>
          <p:cNvPr id="6" name="32-Point Star 5"/>
          <p:cNvSpPr/>
          <p:nvPr/>
        </p:nvSpPr>
        <p:spPr>
          <a:xfrm>
            <a:off x="2982036" y="5702491"/>
            <a:ext cx="2736376" cy="900752"/>
          </a:xfrm>
          <a:prstGeom prst="star32">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smtClean="0">
                <a:solidFill>
                  <a:schemeClr val="tx1"/>
                </a:solidFill>
              </a:rPr>
              <a:t>ENVIROPIG</a:t>
            </a:r>
          </a:p>
        </p:txBody>
      </p:sp>
      <p:sp>
        <p:nvSpPr>
          <p:cNvPr id="7" name="32-Point Star 6"/>
          <p:cNvSpPr/>
          <p:nvPr/>
        </p:nvSpPr>
        <p:spPr>
          <a:xfrm>
            <a:off x="4319515" y="4801739"/>
            <a:ext cx="2215487" cy="900752"/>
          </a:xfrm>
          <a:prstGeom prst="star32">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smtClean="0">
                <a:solidFill>
                  <a:schemeClr val="tx1"/>
                </a:solidFill>
              </a:rPr>
              <a:t>GLOFISH</a:t>
            </a:r>
          </a:p>
        </p:txBody>
      </p:sp>
      <p:sp>
        <p:nvSpPr>
          <p:cNvPr id="8" name="32-Point Star 7"/>
          <p:cNvSpPr/>
          <p:nvPr/>
        </p:nvSpPr>
        <p:spPr>
          <a:xfrm>
            <a:off x="5918580" y="5563738"/>
            <a:ext cx="1992573" cy="900752"/>
          </a:xfrm>
          <a:prstGeom prst="star32">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smtClean="0">
                <a:solidFill>
                  <a:schemeClr val="tx1"/>
                </a:solidFill>
              </a:rPr>
              <a:t>SPIDER GOATS</a:t>
            </a:r>
          </a:p>
        </p:txBody>
      </p:sp>
      <p:sp>
        <p:nvSpPr>
          <p:cNvPr id="9" name="32-Point Star 8"/>
          <p:cNvSpPr/>
          <p:nvPr/>
        </p:nvSpPr>
        <p:spPr>
          <a:xfrm>
            <a:off x="5049672" y="3054825"/>
            <a:ext cx="3339152" cy="900752"/>
          </a:xfrm>
          <a:prstGeom prst="star32">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smtClean="0">
                <a:solidFill>
                  <a:schemeClr val="tx1"/>
                </a:solidFill>
              </a:rPr>
              <a:t>FLAVR SAVR TOMATO</a:t>
            </a:r>
          </a:p>
        </p:txBody>
      </p:sp>
      <p:sp>
        <p:nvSpPr>
          <p:cNvPr id="10" name="32-Point Star 9"/>
          <p:cNvSpPr/>
          <p:nvPr/>
        </p:nvSpPr>
        <p:spPr>
          <a:xfrm>
            <a:off x="327547" y="5688844"/>
            <a:ext cx="2654490" cy="900752"/>
          </a:xfrm>
          <a:prstGeom prst="star32">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smtClean="0">
                <a:solidFill>
                  <a:schemeClr val="tx1"/>
                </a:solidFill>
              </a:rPr>
              <a:t>HUMULIN</a:t>
            </a:r>
          </a:p>
        </p:txBody>
      </p:sp>
      <p:sp>
        <p:nvSpPr>
          <p:cNvPr id="11" name="32-Point Star 10"/>
          <p:cNvSpPr/>
          <p:nvPr/>
        </p:nvSpPr>
        <p:spPr>
          <a:xfrm>
            <a:off x="6457667" y="4517410"/>
            <a:ext cx="2470244" cy="900752"/>
          </a:xfrm>
          <a:prstGeom prst="star32">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smtClean="0">
                <a:solidFill>
                  <a:schemeClr val="tx1"/>
                </a:solidFill>
              </a:rPr>
              <a:t>BANANA VACCINES</a:t>
            </a:r>
          </a:p>
        </p:txBody>
      </p:sp>
      <p:sp>
        <p:nvSpPr>
          <p:cNvPr id="12" name="32-Point Star 11"/>
          <p:cNvSpPr/>
          <p:nvPr/>
        </p:nvSpPr>
        <p:spPr>
          <a:xfrm>
            <a:off x="4130156" y="382137"/>
            <a:ext cx="4655022" cy="775648"/>
          </a:xfrm>
          <a:prstGeom prst="star32">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smtClean="0">
                <a:solidFill>
                  <a:schemeClr val="tx1"/>
                </a:solidFill>
              </a:rPr>
              <a:t>LESS-FLATULENT COWS</a:t>
            </a:r>
          </a:p>
        </p:txBody>
      </p:sp>
      <p:sp>
        <p:nvSpPr>
          <p:cNvPr id="13" name="32-Point Star 12"/>
          <p:cNvSpPr/>
          <p:nvPr/>
        </p:nvSpPr>
        <p:spPr>
          <a:xfrm>
            <a:off x="5049673" y="1992572"/>
            <a:ext cx="3955574" cy="639171"/>
          </a:xfrm>
          <a:prstGeom prst="star32">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smtClean="0">
                <a:solidFill>
                  <a:schemeClr val="tx1"/>
                </a:solidFill>
              </a:rPr>
              <a:t>MEDICINAL EGGS</a:t>
            </a:r>
          </a:p>
        </p:txBody>
      </p:sp>
    </p:spTree>
    <p:extLst>
      <p:ext uri="{BB962C8B-B14F-4D97-AF65-F5344CB8AC3E}">
        <p14:creationId xmlns:p14="http://schemas.microsoft.com/office/powerpoint/2010/main" val="748728511"/>
      </p:ext>
    </p:extLst>
  </p:cSld>
  <p:clrMapOvr>
    <a:masterClrMapping/>
  </p:clrMapOvr>
  <p:transition spd="slow">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Cloning</a:t>
            </a:r>
            <a:endParaRPr lang="en-GB" dirty="0"/>
          </a:p>
        </p:txBody>
      </p:sp>
      <p:sp>
        <p:nvSpPr>
          <p:cNvPr id="3" name="Content Placeholder 2"/>
          <p:cNvSpPr>
            <a:spLocks noGrp="1"/>
          </p:cNvSpPr>
          <p:nvPr>
            <p:ph idx="1"/>
          </p:nvPr>
        </p:nvSpPr>
        <p:spPr/>
        <p:txBody>
          <a:bodyPr/>
          <a:lstStyle/>
          <a:p>
            <a:pPr marL="0" indent="0">
              <a:buNone/>
            </a:pPr>
            <a:r>
              <a:rPr lang="en-GB" dirty="0" smtClean="0"/>
              <a:t>At the end of this lesson you will be able to:</a:t>
            </a:r>
          </a:p>
          <a:p>
            <a:pPr marL="0" indent="0">
              <a:buNone/>
            </a:pPr>
            <a:endParaRPr lang="en-GB" dirty="0"/>
          </a:p>
          <a:p>
            <a:pPr>
              <a:buFont typeface="Wingdings" panose="05000000000000000000" pitchFamily="2" charset="2"/>
              <a:buChar char="ü"/>
            </a:pPr>
            <a:r>
              <a:rPr lang="en-GB" dirty="0" smtClean="0"/>
              <a:t>Explain why cloning can be of value</a:t>
            </a:r>
          </a:p>
          <a:p>
            <a:pPr>
              <a:buFont typeface="Wingdings" panose="05000000000000000000" pitchFamily="2" charset="2"/>
              <a:buChar char="ü"/>
            </a:pPr>
            <a:r>
              <a:rPr lang="en-GB" dirty="0" smtClean="0"/>
              <a:t>Describe how Dolly the sheep was produced</a:t>
            </a:r>
          </a:p>
          <a:p>
            <a:pPr>
              <a:buFont typeface="Wingdings" panose="05000000000000000000" pitchFamily="2" charset="2"/>
              <a:buChar char="ü"/>
            </a:pPr>
            <a:r>
              <a:rPr lang="en-GB" dirty="0" smtClean="0"/>
              <a:t>List some of the existing concerns about cloning</a:t>
            </a:r>
            <a:endParaRPr lang="en-GB" dirty="0"/>
          </a:p>
        </p:txBody>
      </p:sp>
    </p:spTree>
    <p:extLst>
      <p:ext uri="{BB962C8B-B14F-4D97-AF65-F5344CB8AC3E}">
        <p14:creationId xmlns:p14="http://schemas.microsoft.com/office/powerpoint/2010/main" val="3247372620"/>
      </p:ext>
    </p:extLst>
  </p:cSld>
  <p:clrMapOvr>
    <a:masterClrMapping/>
  </p:clrMapOvr>
  <p:transition spd="slow">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Cloning</a:t>
            </a:r>
            <a:endParaRPr lang="en-GB" dirty="0"/>
          </a:p>
        </p:txBody>
      </p:sp>
      <p:pic>
        <p:nvPicPr>
          <p:cNvPr id="4" name="Content Placeholder 3"/>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83773" y="0"/>
            <a:ext cx="4721362" cy="6858000"/>
          </a:xfrm>
        </p:spPr>
      </p:pic>
    </p:spTree>
    <p:extLst>
      <p:ext uri="{BB962C8B-B14F-4D97-AF65-F5344CB8AC3E}">
        <p14:creationId xmlns:p14="http://schemas.microsoft.com/office/powerpoint/2010/main" val="2174075192"/>
      </p:ext>
    </p:extLst>
  </p:cSld>
  <p:clrMapOvr>
    <a:masterClrMapping/>
  </p:clrMapOvr>
  <p:transition spd="slow">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Cloning</a:t>
            </a:r>
            <a:endParaRPr lang="en-GB" dirty="0"/>
          </a:p>
        </p:txBody>
      </p:sp>
      <p:pic>
        <p:nvPicPr>
          <p:cNvPr id="5" name="GCSE Science Revision - Cloning Dolly The Sheep.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06575" y="1600200"/>
            <a:ext cx="5532438" cy="4525963"/>
          </a:xfrm>
        </p:spPr>
      </p:pic>
    </p:spTree>
    <p:extLst>
      <p:ext uri="{BB962C8B-B14F-4D97-AF65-F5344CB8AC3E}">
        <p14:creationId xmlns:p14="http://schemas.microsoft.com/office/powerpoint/2010/main" val="2858327807"/>
      </p:ext>
    </p:ext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For</a:t>
            </a:r>
            <a:endParaRPr lang="en-GB" dirty="0"/>
          </a:p>
        </p:txBody>
      </p:sp>
      <p:sp>
        <p:nvSpPr>
          <p:cNvPr id="3" name="Content Placeholder 2"/>
          <p:cNvSpPr>
            <a:spLocks noGrp="1"/>
          </p:cNvSpPr>
          <p:nvPr>
            <p:ph idx="1"/>
          </p:nvPr>
        </p:nvSpPr>
        <p:spPr/>
        <p:txBody>
          <a:bodyPr/>
          <a:lstStyle/>
          <a:p>
            <a:r>
              <a:rPr lang="en-GB" dirty="0" smtClean="0"/>
              <a:t>Normal breeding gives unpredictable results. Cloning gives a known genetic result.</a:t>
            </a:r>
          </a:p>
          <a:p>
            <a:endParaRPr lang="en-GB" dirty="0" smtClean="0"/>
          </a:p>
          <a:p>
            <a:r>
              <a:rPr lang="en-GB" dirty="0" smtClean="0"/>
              <a:t>A “</a:t>
            </a:r>
            <a:r>
              <a:rPr lang="en-GB" dirty="0" err="1" smtClean="0"/>
              <a:t>supercow</a:t>
            </a:r>
            <a:r>
              <a:rPr lang="en-GB" dirty="0" smtClean="0"/>
              <a:t>” can be cloned to produce more “</a:t>
            </a:r>
            <a:r>
              <a:rPr lang="en-GB" dirty="0" err="1" smtClean="0"/>
              <a:t>supercows</a:t>
            </a:r>
            <a:r>
              <a:rPr lang="en-GB" dirty="0" smtClean="0"/>
              <a:t>”. This will help to solve the world’s food problems and strengthens a nations economy.</a:t>
            </a:r>
            <a:endParaRPr lang="en-GB" dirty="0"/>
          </a:p>
        </p:txBody>
      </p:sp>
    </p:spTree>
    <p:extLst>
      <p:ext uri="{BB962C8B-B14F-4D97-AF65-F5344CB8AC3E}">
        <p14:creationId xmlns:p14="http://schemas.microsoft.com/office/powerpoint/2010/main" val="1419794896"/>
      </p:ext>
    </p:extLst>
  </p:cSld>
  <p:clrMapOvr>
    <a:masterClrMapping/>
  </p:clrMapOvr>
  <p:transition spd="slow">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800" dirty="0" smtClean="0"/>
              <a:t>Against</a:t>
            </a:r>
            <a:endParaRPr lang="en-GB" sz="4800" dirty="0"/>
          </a:p>
        </p:txBody>
      </p:sp>
      <p:sp>
        <p:nvSpPr>
          <p:cNvPr id="3" name="Content Placeholder 2"/>
          <p:cNvSpPr>
            <a:spLocks noGrp="1"/>
          </p:cNvSpPr>
          <p:nvPr>
            <p:ph idx="1"/>
          </p:nvPr>
        </p:nvSpPr>
        <p:spPr/>
        <p:txBody>
          <a:bodyPr/>
          <a:lstStyle/>
          <a:p>
            <a:r>
              <a:rPr lang="en-GB" sz="3200" dirty="0"/>
              <a:t>At least 95% of mammalian cloning experiments have resulted in </a:t>
            </a:r>
            <a:r>
              <a:rPr lang="en-GB" sz="3200" dirty="0" smtClean="0"/>
              <a:t>failures.</a:t>
            </a:r>
          </a:p>
          <a:p>
            <a:endParaRPr lang="en-GB" sz="3200" dirty="0"/>
          </a:p>
          <a:p>
            <a:r>
              <a:rPr lang="en-GB" sz="3200" dirty="0" smtClean="0"/>
              <a:t>Cloning is viewed as “playing God” by not allowing the normal random mixing of genes.</a:t>
            </a:r>
          </a:p>
          <a:p>
            <a:endParaRPr lang="en-GB" sz="3200" dirty="0"/>
          </a:p>
          <a:p>
            <a:r>
              <a:rPr lang="en-GB" sz="3200" dirty="0" smtClean="0"/>
              <a:t>Cloning technology could be used to clone humans. Who should be cloned?</a:t>
            </a:r>
          </a:p>
          <a:p>
            <a:endParaRPr lang="en-GB" sz="3200" dirty="0" smtClean="0"/>
          </a:p>
          <a:p>
            <a:endParaRPr lang="en-GB" dirty="0"/>
          </a:p>
        </p:txBody>
      </p:sp>
    </p:spTree>
    <p:extLst>
      <p:ext uri="{BB962C8B-B14F-4D97-AF65-F5344CB8AC3E}">
        <p14:creationId xmlns:p14="http://schemas.microsoft.com/office/powerpoint/2010/main" val="2347065151"/>
      </p:ext>
    </p:extLst>
  </p:cSld>
  <p:clrMapOvr>
    <a:masterClrMapping/>
  </p:clrMapOvr>
  <p:transition spd="slow">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 think I’m a clone now</a:t>
            </a:r>
            <a:endParaRPr lang="en-GB" dirty="0"/>
          </a:p>
        </p:txBody>
      </p:sp>
      <p:pic>
        <p:nvPicPr>
          <p:cNvPr id="4" name="1kw_d3d0XAo"/>
          <p:cNvPicPr>
            <a:picLocks noGrp="1" noRot="1" noChangeAspect="1"/>
          </p:cNvPicPr>
          <p:nvPr>
            <p:ph idx="1"/>
            <a:videoFile r:link="rId1"/>
          </p:nvPr>
        </p:nvPicPr>
        <p:blipFill>
          <a:blip r:embed="rId3"/>
          <a:stretch>
            <a:fillRect/>
          </a:stretch>
        </p:blipFill>
        <p:spPr>
          <a:xfrm>
            <a:off x="429511" y="1532238"/>
            <a:ext cx="8018162" cy="4510216"/>
          </a:xfrm>
          <a:prstGeom prst="rect">
            <a:avLst/>
          </a:prstGeom>
        </p:spPr>
      </p:pic>
    </p:spTree>
    <p:extLst>
      <p:ext uri="{BB962C8B-B14F-4D97-AF65-F5344CB8AC3E}">
        <p14:creationId xmlns:p14="http://schemas.microsoft.com/office/powerpoint/2010/main" val="47250222"/>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143999" cy="6857999"/>
          </a:xfrm>
          <a:prstGeom prst="rect">
            <a:avLst/>
          </a:prstGeom>
        </p:spPr>
      </p:pic>
    </p:spTree>
    <p:extLst>
      <p:ext uri="{BB962C8B-B14F-4D97-AF65-F5344CB8AC3E}">
        <p14:creationId xmlns:p14="http://schemas.microsoft.com/office/powerpoint/2010/main" val="1466765397"/>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283263"/>
            <a:ext cx="9132095" cy="4574738"/>
          </a:xfrm>
          <a:prstGeom prst="rect">
            <a:avLst/>
          </a:prstGeom>
        </p:spPr>
      </p:pic>
      <p:sp>
        <p:nvSpPr>
          <p:cNvPr id="5" name="Rectangle 4"/>
          <p:cNvSpPr/>
          <p:nvPr/>
        </p:nvSpPr>
        <p:spPr>
          <a:xfrm>
            <a:off x="59103" y="836712"/>
            <a:ext cx="9025804" cy="1446550"/>
          </a:xfrm>
          <a:prstGeom prst="rect">
            <a:avLst/>
          </a:prstGeom>
          <a:noFill/>
        </p:spPr>
        <p:txBody>
          <a:bodyPr wrap="none" lIns="91440" tIns="45720" rIns="91440" bIns="45720">
            <a:spAutoFit/>
          </a:bodyPr>
          <a:lstStyle/>
          <a:p>
            <a:pPr algn="ctr"/>
            <a:r>
              <a:rPr lang="en-US" sz="8800" b="1" cap="none" spc="0" dirty="0" smtClean="0">
                <a:ln w="10541" cmpd="sng">
                  <a:solidFill>
                    <a:srgbClr val="7D7D7D">
                      <a:tint val="100000"/>
                      <a:shade val="100000"/>
                      <a:satMod val="110000"/>
                    </a:srgbClr>
                  </a:solidFill>
                  <a:prstDash val="solid"/>
                </a:ln>
                <a:solidFill>
                  <a:schemeClr val="accent3">
                    <a:lumMod val="20000"/>
                    <a:lumOff val="80000"/>
                  </a:schemeClr>
                </a:solidFill>
                <a:effectLst/>
              </a:rPr>
              <a:t>Selective Breeding</a:t>
            </a:r>
            <a:endParaRPr lang="en-US" sz="8800" b="1" cap="none" spc="0" dirty="0">
              <a:ln w="10541" cmpd="sng">
                <a:solidFill>
                  <a:srgbClr val="7D7D7D">
                    <a:tint val="100000"/>
                    <a:shade val="100000"/>
                    <a:satMod val="110000"/>
                  </a:srgbClr>
                </a:solidFill>
                <a:prstDash val="solid"/>
              </a:ln>
              <a:solidFill>
                <a:schemeClr val="accent3">
                  <a:lumMod val="20000"/>
                  <a:lumOff val="80000"/>
                </a:schemeClr>
              </a:solidFill>
              <a:effectLst/>
            </a:endParaRPr>
          </a:p>
        </p:txBody>
      </p:sp>
    </p:spTree>
    <p:extLst>
      <p:ext uri="{BB962C8B-B14F-4D97-AF65-F5344CB8AC3E}">
        <p14:creationId xmlns:p14="http://schemas.microsoft.com/office/powerpoint/2010/main" val="1737046807"/>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25733" y="0"/>
            <a:ext cx="2918267" cy="6858000"/>
          </a:xfrm>
          <a:prstGeom prst="rect">
            <a:avLst/>
          </a:prstGeom>
          <a:solidFill>
            <a:schemeClr val="tx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dirty="0" smtClean="0">
              <a:solidFill>
                <a:schemeClr val="tx1"/>
              </a:solidFill>
            </a:endParaRPr>
          </a:p>
        </p:txBody>
      </p:sp>
      <p:sp>
        <p:nvSpPr>
          <p:cNvPr id="3" name="Subtitle 2"/>
          <p:cNvSpPr>
            <a:spLocks noGrp="1"/>
          </p:cNvSpPr>
          <p:nvPr>
            <p:ph type="subTitle" idx="1"/>
          </p:nvPr>
        </p:nvSpPr>
        <p:spPr>
          <a:xfrm>
            <a:off x="6225732" y="4415796"/>
            <a:ext cx="2918268" cy="1752600"/>
          </a:xfrm>
        </p:spPr>
        <p:txBody>
          <a:bodyPr>
            <a:normAutofit fontScale="85000" lnSpcReduction="20000"/>
          </a:bodyPr>
          <a:lstStyle/>
          <a:p>
            <a:r>
              <a:rPr lang="en-GB" dirty="0" smtClean="0"/>
              <a:t>This has taken place over many generations to produce plants with different nutritional benefits. </a:t>
            </a:r>
            <a:endParaRPr lang="en-GB" dirty="0"/>
          </a:p>
        </p:txBody>
      </p:sp>
      <p:sp>
        <p:nvSpPr>
          <p:cNvPr id="5" name="Rectangle 4"/>
          <p:cNvSpPr/>
          <p:nvPr/>
        </p:nvSpPr>
        <p:spPr>
          <a:xfrm>
            <a:off x="6225733" y="164638"/>
            <a:ext cx="2723468" cy="3170099"/>
          </a:xfrm>
          <a:prstGeom prst="rect">
            <a:avLst/>
          </a:prstGeom>
          <a:noFill/>
        </p:spPr>
        <p:txBody>
          <a:bodyPr wrap="square" lIns="91440" tIns="45720" rIns="91440" bIns="45720">
            <a:spAutoFit/>
          </a:bodyPr>
          <a:lstStyle/>
          <a:p>
            <a:pPr algn="ctr"/>
            <a:r>
              <a:rPr lang="en-US" sz="4000" b="1" cap="none" spc="0" dirty="0" smtClean="0">
                <a:ln w="10541" cmpd="sng">
                  <a:solidFill>
                    <a:srgbClr val="7D7D7D">
                      <a:tint val="100000"/>
                      <a:shade val="100000"/>
                      <a:satMod val="110000"/>
                    </a:srgbClr>
                  </a:solidFill>
                  <a:prstDash val="solid"/>
                </a:ln>
                <a:solidFill>
                  <a:schemeClr val="accent3">
                    <a:lumMod val="20000"/>
                    <a:lumOff val="80000"/>
                  </a:schemeClr>
                </a:solidFill>
                <a:effectLst/>
              </a:rPr>
              <a:t>Selective Breeding of the Cabbage Plant </a:t>
            </a:r>
            <a:endParaRPr lang="en-US" sz="4000" b="1" cap="none" spc="0" dirty="0">
              <a:ln w="10541" cmpd="sng">
                <a:solidFill>
                  <a:srgbClr val="7D7D7D">
                    <a:tint val="100000"/>
                    <a:shade val="100000"/>
                    <a:satMod val="110000"/>
                  </a:srgbClr>
                </a:solidFill>
                <a:prstDash val="solid"/>
              </a:ln>
              <a:solidFill>
                <a:schemeClr val="accent3">
                  <a:lumMod val="20000"/>
                  <a:lumOff val="80000"/>
                </a:schemeClr>
              </a:solidFill>
              <a:effectLs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28" y="6088"/>
            <a:ext cx="6239461" cy="6858000"/>
          </a:xfrm>
          <a:prstGeom prst="rect">
            <a:avLst/>
          </a:prstGeom>
        </p:spPr>
      </p:pic>
    </p:spTree>
    <p:extLst>
      <p:ext uri="{BB962C8B-B14F-4D97-AF65-F5344CB8AC3E}">
        <p14:creationId xmlns:p14="http://schemas.microsoft.com/office/powerpoint/2010/main" val="856234291"/>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4637"/>
            <a:ext cx="3203848" cy="1938992"/>
          </a:xfrm>
          <a:prstGeom prst="rect">
            <a:avLst/>
          </a:prstGeom>
          <a:noFill/>
        </p:spPr>
        <p:txBody>
          <a:bodyPr wrap="square" lIns="91440" tIns="45720" rIns="91440" bIns="45720">
            <a:spAutoFit/>
          </a:bodyPr>
          <a:lstStyle/>
          <a:p>
            <a:pPr algn="ctr"/>
            <a:r>
              <a:rPr lang="en-US" sz="4000" b="1" cap="none" spc="0" dirty="0" smtClean="0">
                <a:ln w="10541" cmpd="sng">
                  <a:solidFill>
                    <a:srgbClr val="7D7D7D">
                      <a:tint val="100000"/>
                      <a:shade val="100000"/>
                      <a:satMod val="110000"/>
                    </a:srgbClr>
                  </a:solidFill>
                  <a:prstDash val="solid"/>
                </a:ln>
                <a:solidFill>
                  <a:schemeClr val="accent3">
                    <a:lumMod val="20000"/>
                    <a:lumOff val="80000"/>
                  </a:schemeClr>
                </a:solidFill>
                <a:effectLst/>
              </a:rPr>
              <a:t>Selective Breeding of crops</a:t>
            </a:r>
            <a:endParaRPr lang="en-US" sz="4000" b="1" cap="none" spc="0" dirty="0">
              <a:ln w="10541" cmpd="sng">
                <a:solidFill>
                  <a:srgbClr val="7D7D7D">
                    <a:tint val="100000"/>
                    <a:shade val="100000"/>
                    <a:satMod val="110000"/>
                  </a:srgbClr>
                </a:solidFill>
                <a:prstDash val="solid"/>
              </a:ln>
              <a:solidFill>
                <a:schemeClr val="accent3">
                  <a:lumMod val="20000"/>
                  <a:lumOff val="80000"/>
                </a:schemeClr>
              </a:solidFill>
              <a:effectLst/>
            </a:endParaRPr>
          </a:p>
        </p:txBody>
      </p:sp>
      <p:graphicFrame>
        <p:nvGraphicFramePr>
          <p:cNvPr id="6" name="Diagram 5"/>
          <p:cNvGraphicFramePr/>
          <p:nvPr>
            <p:extLst>
              <p:ext uri="{D42A27DB-BD31-4B8C-83A1-F6EECF244321}">
                <p14:modId xmlns:p14="http://schemas.microsoft.com/office/powerpoint/2010/main" val="2452801099"/>
              </p:ext>
            </p:extLst>
          </p:nvPr>
        </p:nvGraphicFramePr>
        <p:xfrm>
          <a:off x="2303240" y="0"/>
          <a:ext cx="684076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895637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tVtpO7FOaA"/>
          <p:cNvPicPr>
            <a:picLocks noGrp="1" noRot="1" noChangeAspect="1"/>
          </p:cNvPicPr>
          <p:nvPr>
            <p:ph idx="1"/>
            <a:videoFile r:link="rId1"/>
          </p:nvPr>
        </p:nvPicPr>
        <p:blipFill>
          <a:blip r:embed="rId3"/>
          <a:stretch>
            <a:fillRect/>
          </a:stretch>
        </p:blipFill>
        <p:spPr>
          <a:xfrm>
            <a:off x="1223319" y="1695964"/>
            <a:ext cx="6240162" cy="4680122"/>
          </a:xfrm>
          <a:prstGeom prst="rect">
            <a:avLst/>
          </a:prstGeom>
        </p:spPr>
      </p:pic>
    </p:spTree>
    <p:extLst>
      <p:ext uri="{BB962C8B-B14F-4D97-AF65-F5344CB8AC3E}">
        <p14:creationId xmlns:p14="http://schemas.microsoft.com/office/powerpoint/2010/main" val="2906498106"/>
      </p:ext>
    </p:extLst>
  </p:cSld>
  <p:clrMapOvr>
    <a:masterClrMapping/>
  </p:clrMapOvr>
  <p:transition spd="slow">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44 - Grasslands_v8">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sz="2000" dirty="0" smtClean="0">
            <a:solidFill>
              <a:schemeClr val="tx1"/>
            </a:solidFill>
          </a:defRPr>
        </a:defPPr>
      </a:lstStyle>
      <a:style>
        <a:lnRef idx="2">
          <a:schemeClr val="accent2">
            <a:shade val="50000"/>
          </a:schemeClr>
        </a:lnRef>
        <a:fillRef idx="1">
          <a:schemeClr val="accent2"/>
        </a:fillRef>
        <a:effectRef idx="0">
          <a:schemeClr val="accent2"/>
        </a:effectRef>
        <a:fontRef idx="minor">
          <a:schemeClr val="lt1"/>
        </a:fontRef>
      </a:style>
    </a:spDef>
    <a:lnDef>
      <a:spPr>
        <a:ln>
          <a:solidFill>
            <a:schemeClr val="accent2"/>
          </a:solidFill>
        </a:ln>
      </a:spPr>
      <a:bodyPr/>
      <a:lstStyle/>
      <a:style>
        <a:lnRef idx="3">
          <a:schemeClr val="accent1"/>
        </a:lnRef>
        <a:fillRef idx="0">
          <a:schemeClr val="accent1"/>
        </a:fillRef>
        <a:effectRef idx="2">
          <a:schemeClr val="accent1"/>
        </a:effectRef>
        <a:fontRef idx="minor">
          <a:schemeClr val="tx1"/>
        </a:fontRef>
      </a:style>
    </a:lnDef>
    <a:txDef>
      <a:spPr>
        <a:noFill/>
      </a:spPr>
      <a:bodyPr wrap="square" rtlCol="0">
        <a:spAutoFit/>
      </a:bodyPr>
      <a:lstStyle>
        <a:defPPr algn="ctr">
          <a:defRPr dirty="0" smtClean="0"/>
        </a:defPPr>
      </a:lstStyle>
    </a:txDef>
  </a:objectDefaults>
  <a:extraClrSchemeLst/>
</a:theme>
</file>

<file path=ppt/theme/theme2.xml><?xml version="1.0" encoding="utf-8"?>
<a:theme xmlns:a="http://schemas.openxmlformats.org/drawingml/2006/main" name="Office Theme">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4FBFC48-2A97-44CD-8DED-158D1545D2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Grasslands (with video)</Template>
  <TotalTime>0</TotalTime>
  <Words>993</Words>
  <Application>Microsoft Office PowerPoint</Application>
  <PresentationFormat>On-screen Show (4:3)</PresentationFormat>
  <Paragraphs>236</Paragraphs>
  <Slides>48</Slides>
  <Notes>1</Notes>
  <HiddenSlides>0</HiddenSlides>
  <MMClips>5</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44 - Grasslands_v8</vt:lpstr>
      <vt:lpstr>Selective breeding</vt:lpstr>
      <vt:lpstr>Learning objectives</vt:lpstr>
      <vt:lpstr>Outline</vt:lpstr>
      <vt:lpstr>Outline</vt:lpstr>
      <vt:lpstr>PowerPoint Presentation</vt:lpstr>
      <vt:lpstr>PowerPoint Presentation</vt:lpstr>
      <vt:lpstr>PowerPoint Presentation</vt:lpstr>
      <vt:lpstr>PowerPoint Presentation</vt:lpstr>
      <vt:lpstr>PowerPoint Presentation</vt:lpstr>
      <vt:lpstr>Example – Conqueror wheat</vt:lpstr>
      <vt:lpstr>Example – King Edward Potatoes</vt:lpstr>
      <vt:lpstr>Task</vt:lpstr>
      <vt:lpstr>Learning objectives</vt:lpstr>
      <vt:lpstr>Selective Breeding</vt:lpstr>
      <vt:lpstr>Example – Belgian Blue</vt:lpstr>
      <vt:lpstr>Example – Aberdeen Angus</vt:lpstr>
      <vt:lpstr>Example – Dorset Horn</vt:lpstr>
      <vt:lpstr>Example – Scottish Blackface</vt:lpstr>
      <vt:lpstr>Example – Zwartbles</vt:lpstr>
      <vt:lpstr>Example – Large White</vt:lpstr>
      <vt:lpstr>Task</vt:lpstr>
      <vt:lpstr>Learning Objectives</vt:lpstr>
      <vt:lpstr>PowerPoint Presentation</vt:lpstr>
      <vt:lpstr>Genetic Modification</vt:lpstr>
      <vt:lpstr>Genetic Modification</vt:lpstr>
      <vt:lpstr>Genetic Modification</vt:lpstr>
      <vt:lpstr>Biotechnology marketplace</vt:lpstr>
      <vt:lpstr>MARKET PLACE</vt:lpstr>
      <vt:lpstr>PowerPoint Presentation</vt:lpstr>
      <vt:lpstr>MARKET PLACE</vt:lpstr>
      <vt:lpstr>Quiz</vt:lpstr>
      <vt:lpstr>QUIZ</vt:lpstr>
      <vt:lpstr>QUIZ</vt:lpstr>
      <vt:lpstr>QUIZ</vt:lpstr>
      <vt:lpstr>QUIZ</vt:lpstr>
      <vt:lpstr>QUIZ</vt:lpstr>
      <vt:lpstr>QUIZ</vt:lpstr>
      <vt:lpstr>QUIZ</vt:lpstr>
      <vt:lpstr>QUIZ</vt:lpstr>
      <vt:lpstr>QUIZ</vt:lpstr>
      <vt:lpstr>QUIZ</vt:lpstr>
      <vt:lpstr>Presentation</vt:lpstr>
      <vt:lpstr>Cloning</vt:lpstr>
      <vt:lpstr>Cloning</vt:lpstr>
      <vt:lpstr>Cloning</vt:lpstr>
      <vt:lpstr>For</vt:lpstr>
      <vt:lpstr>Against</vt:lpstr>
      <vt:lpstr>I think I’m a clone now</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2014-01-21T03:53:24Z</dcterms:created>
  <dcterms:modified xsi:type="dcterms:W3CDTF">2017-05-23T13:14:44Z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TC027420669991</vt:lpwstr>
  </property>
</Properties>
</file>