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</p:sldMasterIdLst>
  <p:sldIdLst>
    <p:sldId id="256" r:id="rId16"/>
    <p:sldId id="257" r:id="rId17"/>
    <p:sldId id="258" r:id="rId18"/>
    <p:sldId id="259" r:id="rId19"/>
    <p:sldId id="264" r:id="rId20"/>
    <p:sldId id="260" r:id="rId21"/>
    <p:sldId id="261" r:id="rId22"/>
    <p:sldId id="263" r:id="rId23"/>
    <p:sldId id="262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19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17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6831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453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231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075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528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774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544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226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812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126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3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0457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476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914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432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476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966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887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809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83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768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36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480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527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877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010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520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284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829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492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533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969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29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255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203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642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717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691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648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192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410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348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9307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04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4551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155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429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1991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49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817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702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150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98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92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28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672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24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612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471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358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752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1107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7254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309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813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29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60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3069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7056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366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8668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696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66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56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10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5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372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59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14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49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06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89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75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20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79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94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5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370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60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22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65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6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09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21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22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004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27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1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515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954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128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93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13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48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82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73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303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49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6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934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246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39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65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5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769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62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23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893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855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4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8467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765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309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357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170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845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379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337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673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761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1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8504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603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205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750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389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838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197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812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223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754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8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3441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589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918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897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870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279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585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693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617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065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2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0247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416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851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118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014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94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65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638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918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585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2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8DED-687A-46F5-A239-ED7F3D2D86B0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F96B-F9C4-40A8-BD64-975B2C86A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33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5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8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3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1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1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9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9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0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6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1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1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4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8DED-687A-46F5-A239-ED7F3D2D86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F96B-F9C4-40A8-BD64-975B2C86A9E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0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5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7.wdp"/><Relationship Id="rId3" Type="http://schemas.microsoft.com/office/2007/relationships/hdphoto" Target="../media/hdphoto12.wdp"/><Relationship Id="rId7" Type="http://schemas.microsoft.com/office/2007/relationships/hdphoto" Target="../media/hdphoto14.wdp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18.png"/><Relationship Id="rId11" Type="http://schemas.microsoft.com/office/2007/relationships/hdphoto" Target="../media/hdphoto16.wdp"/><Relationship Id="rId5" Type="http://schemas.microsoft.com/office/2007/relationships/hdphoto" Target="../media/hdphoto13.wdp"/><Relationship Id="rId15" Type="http://schemas.microsoft.com/office/2007/relationships/hdphoto" Target="../media/hdphoto18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15.wdp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0346" y="4083918"/>
            <a:ext cx="5527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HAZARD SYMBOLS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743325"/>
            <a:ext cx="24765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07" y="1432191"/>
            <a:ext cx="3458481" cy="2982543"/>
          </a:xfrm>
        </p:spPr>
      </p:pic>
      <p:sp>
        <p:nvSpPr>
          <p:cNvPr id="5" name="Rectangle 4"/>
          <p:cNvSpPr/>
          <p:nvPr/>
        </p:nvSpPr>
        <p:spPr>
          <a:xfrm>
            <a:off x="3337110" y="267494"/>
            <a:ext cx="2921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Oxidative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1389" y="2139702"/>
            <a:ext cx="229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Oxidation is the adding of oxygen. Burning is an example of oxidation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11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66" y="1432191"/>
            <a:ext cx="3156162" cy="2982543"/>
          </a:xfrm>
        </p:spPr>
      </p:pic>
      <p:sp>
        <p:nvSpPr>
          <p:cNvPr id="5" name="Rectangle 4"/>
          <p:cNvSpPr/>
          <p:nvPr/>
        </p:nvSpPr>
        <p:spPr>
          <a:xfrm>
            <a:off x="992" y="264055"/>
            <a:ext cx="9216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Dangerous for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2142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66" y="1542642"/>
            <a:ext cx="3156162" cy="2761641"/>
          </a:xfrm>
        </p:spPr>
      </p:pic>
      <p:sp>
        <p:nvSpPr>
          <p:cNvPr id="5" name="Rectangle 4"/>
          <p:cNvSpPr/>
          <p:nvPr/>
        </p:nvSpPr>
        <p:spPr>
          <a:xfrm>
            <a:off x="3085910" y="264055"/>
            <a:ext cx="3046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Biohazard</a:t>
            </a:r>
          </a:p>
        </p:txBody>
      </p:sp>
    </p:spTree>
    <p:extLst>
      <p:ext uri="{BB962C8B-B14F-4D97-AF65-F5344CB8AC3E}">
        <p14:creationId xmlns:p14="http://schemas.microsoft.com/office/powerpoint/2010/main" val="41467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52" y="1542642"/>
            <a:ext cx="3155390" cy="2761641"/>
          </a:xfrm>
        </p:spPr>
      </p:pic>
      <p:sp>
        <p:nvSpPr>
          <p:cNvPr id="5" name="Rectangle 4"/>
          <p:cNvSpPr/>
          <p:nvPr/>
        </p:nvSpPr>
        <p:spPr>
          <a:xfrm>
            <a:off x="2839241" y="264055"/>
            <a:ext cx="3539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Radioactive</a:t>
            </a:r>
          </a:p>
        </p:txBody>
      </p:sp>
    </p:spTree>
    <p:extLst>
      <p:ext uri="{BB962C8B-B14F-4D97-AF65-F5344CB8AC3E}">
        <p14:creationId xmlns:p14="http://schemas.microsoft.com/office/powerpoint/2010/main" val="11057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52" y="1598988"/>
            <a:ext cx="3155390" cy="2648949"/>
          </a:xfrm>
        </p:spPr>
      </p:pic>
      <p:sp>
        <p:nvSpPr>
          <p:cNvPr id="5" name="Rectangle 4"/>
          <p:cNvSpPr/>
          <p:nvPr/>
        </p:nvSpPr>
        <p:spPr>
          <a:xfrm>
            <a:off x="2702893" y="264055"/>
            <a:ext cx="3812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High Voltage</a:t>
            </a:r>
          </a:p>
        </p:txBody>
      </p:sp>
    </p:spTree>
    <p:extLst>
      <p:ext uri="{BB962C8B-B14F-4D97-AF65-F5344CB8AC3E}">
        <p14:creationId xmlns:p14="http://schemas.microsoft.com/office/powerpoint/2010/main" val="17930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0" b="97872" l="9863" r="950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042765"/>
            <a:ext cx="3721158" cy="3833241"/>
          </a:xfrm>
        </p:spPr>
      </p:pic>
      <p:sp>
        <p:nvSpPr>
          <p:cNvPr id="5" name="Rectangle 4"/>
          <p:cNvSpPr/>
          <p:nvPr/>
        </p:nvSpPr>
        <p:spPr>
          <a:xfrm>
            <a:off x="3995936" y="267494"/>
            <a:ext cx="1603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Toxic</a:t>
            </a:r>
            <a:endParaRPr lang="en-GB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534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54841"/>
            <a:ext cx="3765294" cy="3685182"/>
          </a:xfrm>
        </p:spPr>
      </p:pic>
      <p:sp>
        <p:nvSpPr>
          <p:cNvPr id="5" name="Rectangle 4"/>
          <p:cNvSpPr/>
          <p:nvPr/>
        </p:nvSpPr>
        <p:spPr>
          <a:xfrm>
            <a:off x="3532158" y="267494"/>
            <a:ext cx="2530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Harmful</a:t>
            </a:r>
          </a:p>
        </p:txBody>
      </p:sp>
    </p:spTree>
    <p:extLst>
      <p:ext uri="{BB962C8B-B14F-4D97-AF65-F5344CB8AC3E}">
        <p14:creationId xmlns:p14="http://schemas.microsoft.com/office/powerpoint/2010/main" val="341583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07" y="1231815"/>
            <a:ext cx="3458481" cy="3383296"/>
          </a:xfrm>
        </p:spPr>
      </p:pic>
      <p:sp>
        <p:nvSpPr>
          <p:cNvPr id="5" name="Rectangle 4"/>
          <p:cNvSpPr/>
          <p:nvPr/>
        </p:nvSpPr>
        <p:spPr>
          <a:xfrm>
            <a:off x="2130883" y="267494"/>
            <a:ext cx="5333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Highly Flammable</a:t>
            </a:r>
          </a:p>
        </p:txBody>
      </p:sp>
    </p:spTree>
    <p:extLst>
      <p:ext uri="{BB962C8B-B14F-4D97-AF65-F5344CB8AC3E}">
        <p14:creationId xmlns:p14="http://schemas.microsoft.com/office/powerpoint/2010/main" val="55026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75606"/>
            <a:ext cx="3765294" cy="3434120"/>
          </a:xfrm>
        </p:spPr>
      </p:pic>
      <p:sp>
        <p:nvSpPr>
          <p:cNvPr id="5" name="Rectangle 4"/>
          <p:cNvSpPr/>
          <p:nvPr/>
        </p:nvSpPr>
        <p:spPr>
          <a:xfrm>
            <a:off x="3363587" y="267494"/>
            <a:ext cx="2868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Explosive</a:t>
            </a:r>
          </a:p>
        </p:txBody>
      </p:sp>
    </p:spTree>
    <p:extLst>
      <p:ext uri="{BB962C8B-B14F-4D97-AF65-F5344CB8AC3E}">
        <p14:creationId xmlns:p14="http://schemas.microsoft.com/office/powerpoint/2010/main" val="143557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66" y="1542642"/>
            <a:ext cx="3156162" cy="2761641"/>
          </a:xfrm>
        </p:spPr>
      </p:pic>
      <p:sp>
        <p:nvSpPr>
          <p:cNvPr id="5" name="Rectangle 4"/>
          <p:cNvSpPr/>
          <p:nvPr/>
        </p:nvSpPr>
        <p:spPr>
          <a:xfrm>
            <a:off x="3085910" y="264055"/>
            <a:ext cx="3046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Biohazard</a:t>
            </a:r>
          </a:p>
        </p:txBody>
      </p:sp>
    </p:spTree>
    <p:extLst>
      <p:ext uri="{BB962C8B-B14F-4D97-AF65-F5344CB8AC3E}">
        <p14:creationId xmlns:p14="http://schemas.microsoft.com/office/powerpoint/2010/main" val="345362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0" b="97872" l="9863" r="950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042765"/>
            <a:ext cx="3721158" cy="3833241"/>
          </a:xfrm>
        </p:spPr>
      </p:pic>
      <p:sp>
        <p:nvSpPr>
          <p:cNvPr id="5" name="Rectangle 4"/>
          <p:cNvSpPr/>
          <p:nvPr/>
        </p:nvSpPr>
        <p:spPr>
          <a:xfrm>
            <a:off x="3995936" y="267494"/>
            <a:ext cx="1603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Toxic</a:t>
            </a:r>
            <a:endParaRPr lang="en-GB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5" y="1707654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 poisonous substance that will either kill or make someone very ill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194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07" y="1432191"/>
            <a:ext cx="3458481" cy="2982543"/>
          </a:xfrm>
        </p:spPr>
      </p:pic>
      <p:sp>
        <p:nvSpPr>
          <p:cNvPr id="5" name="Rectangle 4"/>
          <p:cNvSpPr/>
          <p:nvPr/>
        </p:nvSpPr>
        <p:spPr>
          <a:xfrm>
            <a:off x="3337110" y="267494"/>
            <a:ext cx="2921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Oxidative</a:t>
            </a:r>
          </a:p>
        </p:txBody>
      </p:sp>
    </p:spTree>
    <p:extLst>
      <p:ext uri="{BB962C8B-B14F-4D97-AF65-F5344CB8AC3E}">
        <p14:creationId xmlns:p14="http://schemas.microsoft.com/office/powerpoint/2010/main" val="218651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52" y="1598988"/>
            <a:ext cx="3155390" cy="2648949"/>
          </a:xfrm>
        </p:spPr>
      </p:pic>
      <p:sp>
        <p:nvSpPr>
          <p:cNvPr id="5" name="Rectangle 4"/>
          <p:cNvSpPr/>
          <p:nvPr/>
        </p:nvSpPr>
        <p:spPr>
          <a:xfrm>
            <a:off x="2702893" y="264055"/>
            <a:ext cx="3812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High Voltage</a:t>
            </a:r>
          </a:p>
        </p:txBody>
      </p:sp>
    </p:spTree>
    <p:extLst>
      <p:ext uri="{BB962C8B-B14F-4D97-AF65-F5344CB8AC3E}">
        <p14:creationId xmlns:p14="http://schemas.microsoft.com/office/powerpoint/2010/main" val="257784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07" y="1190825"/>
            <a:ext cx="3458481" cy="3465276"/>
          </a:xfrm>
        </p:spPr>
      </p:pic>
      <p:sp>
        <p:nvSpPr>
          <p:cNvPr id="5" name="Rectangle 4"/>
          <p:cNvSpPr/>
          <p:nvPr/>
        </p:nvSpPr>
        <p:spPr>
          <a:xfrm>
            <a:off x="3350190" y="267494"/>
            <a:ext cx="2894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Corrosive</a:t>
            </a:r>
          </a:p>
        </p:txBody>
      </p:sp>
    </p:spTree>
    <p:extLst>
      <p:ext uri="{BB962C8B-B14F-4D97-AF65-F5344CB8AC3E}">
        <p14:creationId xmlns:p14="http://schemas.microsoft.com/office/powerpoint/2010/main" val="14831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77" y="1190825"/>
            <a:ext cx="3921941" cy="3465276"/>
          </a:xfrm>
        </p:spPr>
      </p:pic>
      <p:sp>
        <p:nvSpPr>
          <p:cNvPr id="5" name="Rectangle 4"/>
          <p:cNvSpPr/>
          <p:nvPr/>
        </p:nvSpPr>
        <p:spPr>
          <a:xfrm>
            <a:off x="3112720" y="267494"/>
            <a:ext cx="3369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Flammable</a:t>
            </a:r>
          </a:p>
        </p:txBody>
      </p:sp>
    </p:spTree>
    <p:extLst>
      <p:ext uri="{BB962C8B-B14F-4D97-AF65-F5344CB8AC3E}">
        <p14:creationId xmlns:p14="http://schemas.microsoft.com/office/powerpoint/2010/main" val="246291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66" y="1432191"/>
            <a:ext cx="3156162" cy="2982543"/>
          </a:xfrm>
        </p:spPr>
      </p:pic>
      <p:sp>
        <p:nvSpPr>
          <p:cNvPr id="5" name="Rectangle 4"/>
          <p:cNvSpPr/>
          <p:nvPr/>
        </p:nvSpPr>
        <p:spPr>
          <a:xfrm>
            <a:off x="992" y="264055"/>
            <a:ext cx="9216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Dangerous for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242562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52" y="1542642"/>
            <a:ext cx="3155390" cy="2761641"/>
          </a:xfrm>
        </p:spPr>
      </p:pic>
      <p:sp>
        <p:nvSpPr>
          <p:cNvPr id="5" name="Rectangle 4"/>
          <p:cNvSpPr/>
          <p:nvPr/>
        </p:nvSpPr>
        <p:spPr>
          <a:xfrm>
            <a:off x="2839241" y="264055"/>
            <a:ext cx="3539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Radioactive</a:t>
            </a:r>
          </a:p>
        </p:txBody>
      </p:sp>
    </p:spTree>
    <p:extLst>
      <p:ext uri="{BB962C8B-B14F-4D97-AF65-F5344CB8AC3E}">
        <p14:creationId xmlns:p14="http://schemas.microsoft.com/office/powerpoint/2010/main" val="414687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52" y="1598988"/>
            <a:ext cx="3155390" cy="2648949"/>
          </a:xfrm>
        </p:spPr>
      </p:pic>
      <p:sp>
        <p:nvSpPr>
          <p:cNvPr id="5" name="Rectangle 4"/>
          <p:cNvSpPr/>
          <p:nvPr/>
        </p:nvSpPr>
        <p:spPr>
          <a:xfrm>
            <a:off x="2702893" y="264055"/>
            <a:ext cx="3812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High Voltage</a:t>
            </a:r>
          </a:p>
        </p:txBody>
      </p:sp>
    </p:spTree>
    <p:extLst>
      <p:ext uri="{BB962C8B-B14F-4D97-AF65-F5344CB8AC3E}">
        <p14:creationId xmlns:p14="http://schemas.microsoft.com/office/powerpoint/2010/main" val="66879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1" b="99012" l="6992" r="925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42" y="1190824"/>
            <a:ext cx="4479027" cy="3685182"/>
          </a:xfrm>
        </p:spPr>
      </p:pic>
      <p:sp>
        <p:nvSpPr>
          <p:cNvPr id="5" name="Rectangle 4"/>
          <p:cNvSpPr/>
          <p:nvPr/>
        </p:nvSpPr>
        <p:spPr>
          <a:xfrm>
            <a:off x="3014098" y="267494"/>
            <a:ext cx="3567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Highly Toxic</a:t>
            </a:r>
          </a:p>
        </p:txBody>
      </p:sp>
    </p:spTree>
    <p:extLst>
      <p:ext uri="{BB962C8B-B14F-4D97-AF65-F5344CB8AC3E}">
        <p14:creationId xmlns:p14="http://schemas.microsoft.com/office/powerpoint/2010/main" val="301753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07" y="1321171"/>
            <a:ext cx="3458481" cy="3204584"/>
          </a:xfrm>
        </p:spPr>
      </p:pic>
      <p:sp>
        <p:nvSpPr>
          <p:cNvPr id="5" name="Rectangle 4"/>
          <p:cNvSpPr/>
          <p:nvPr/>
        </p:nvSpPr>
        <p:spPr>
          <a:xfrm>
            <a:off x="3690765" y="267494"/>
            <a:ext cx="2213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Irritant</a:t>
            </a:r>
          </a:p>
        </p:txBody>
      </p:sp>
    </p:spTree>
    <p:extLst>
      <p:ext uri="{BB962C8B-B14F-4D97-AF65-F5344CB8AC3E}">
        <p14:creationId xmlns:p14="http://schemas.microsoft.com/office/powerpoint/2010/main" val="386667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CLP Symbols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84777"/>
            <a:ext cx="1944216" cy="19442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9474" y1="17895" x2="49474" y2="78947"/>
                        <a14:foregroundMark x1="13684" y1="51579" x2="87368" y2="49474"/>
                        <a14:foregroundMark x1="52632" y1="89474" x2="63158" y2="28421"/>
                        <a14:foregroundMark x1="20000" y1="54737" x2="43158" y2="22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357" y="1284777"/>
            <a:ext cx="1944216" cy="1944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75606"/>
            <a:ext cx="1944216" cy="194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84777"/>
            <a:ext cx="1944216" cy="1944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7895" y1="51579" x2="80000" y2="46316"/>
                        <a14:foregroundMark x1="58947" y1="73684" x2="44211" y2="10526"/>
                        <a14:foregroundMark x1="44211" y1="81053" x2="60000" y2="21053"/>
                        <a14:foregroundMark x1="21053" y1="38947" x2="30526" y2="71579"/>
                        <a14:foregroundMark x1="20000" y1="54737" x2="50526" y2="1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20" y="3101343"/>
            <a:ext cx="1944216" cy="1944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49089"/>
            <a:ext cx="1944216" cy="1944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49089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1" b="99012" l="6992" r="925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42" y="1190824"/>
            <a:ext cx="4479027" cy="3685182"/>
          </a:xfrm>
        </p:spPr>
      </p:pic>
      <p:sp>
        <p:nvSpPr>
          <p:cNvPr id="5" name="Rectangle 4"/>
          <p:cNvSpPr/>
          <p:nvPr/>
        </p:nvSpPr>
        <p:spPr>
          <a:xfrm>
            <a:off x="3014098" y="267494"/>
            <a:ext cx="3567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Highl</a:t>
            </a:r>
            <a:r>
              <a:rPr lang="en-GB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</a:t>
            </a:r>
            <a:r>
              <a:rPr lang="en-GB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Toxic</a:t>
            </a:r>
            <a:endParaRPr lang="en-GB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5" y="1707654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 poisonous substance that will almost certainly lead to death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60862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494"/>
            <a:ext cx="4565840" cy="460851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60" y="267494"/>
            <a:ext cx="456584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6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54841"/>
            <a:ext cx="3765294" cy="3685182"/>
          </a:xfrm>
        </p:spPr>
      </p:pic>
      <p:sp>
        <p:nvSpPr>
          <p:cNvPr id="5" name="Rectangle 4"/>
          <p:cNvSpPr/>
          <p:nvPr/>
        </p:nvSpPr>
        <p:spPr>
          <a:xfrm>
            <a:off x="3532158" y="267494"/>
            <a:ext cx="2530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Harmful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225" y="1707654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 poisonous substance that will either kill or make someone very ill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7311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07" y="1321171"/>
            <a:ext cx="3458481" cy="3204584"/>
          </a:xfrm>
        </p:spPr>
      </p:pic>
      <p:sp>
        <p:nvSpPr>
          <p:cNvPr id="5" name="Rectangle 4"/>
          <p:cNvSpPr/>
          <p:nvPr/>
        </p:nvSpPr>
        <p:spPr>
          <a:xfrm>
            <a:off x="3690765" y="267494"/>
            <a:ext cx="2213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Irritant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1389" y="1923678"/>
            <a:ext cx="2299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substance that causes slight inflammation or other discomfort to the body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81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75606"/>
            <a:ext cx="3765294" cy="3434120"/>
          </a:xfrm>
        </p:spPr>
      </p:pic>
      <p:sp>
        <p:nvSpPr>
          <p:cNvPr id="5" name="Rectangle 4"/>
          <p:cNvSpPr/>
          <p:nvPr/>
        </p:nvSpPr>
        <p:spPr>
          <a:xfrm>
            <a:off x="3363587" y="267494"/>
            <a:ext cx="2868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Explosive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6753118" y="2355726"/>
            <a:ext cx="206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able or likely to shatter violently or burst apart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37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77" y="1190825"/>
            <a:ext cx="3921941" cy="3465276"/>
          </a:xfrm>
        </p:spPr>
      </p:pic>
      <p:sp>
        <p:nvSpPr>
          <p:cNvPr id="5" name="Rectangle 4"/>
          <p:cNvSpPr/>
          <p:nvPr/>
        </p:nvSpPr>
        <p:spPr>
          <a:xfrm>
            <a:off x="3112720" y="267494"/>
            <a:ext cx="3369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Flammable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6753118" y="2355726"/>
            <a:ext cx="1709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easily set on fire</a:t>
            </a:r>
          </a:p>
        </p:txBody>
      </p:sp>
    </p:spTree>
    <p:extLst>
      <p:ext uri="{BB962C8B-B14F-4D97-AF65-F5344CB8AC3E}">
        <p14:creationId xmlns:p14="http://schemas.microsoft.com/office/powerpoint/2010/main" val="133457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07" y="1231815"/>
            <a:ext cx="3458481" cy="3383296"/>
          </a:xfrm>
        </p:spPr>
      </p:pic>
      <p:sp>
        <p:nvSpPr>
          <p:cNvPr id="5" name="Rectangle 4"/>
          <p:cNvSpPr/>
          <p:nvPr/>
        </p:nvSpPr>
        <p:spPr>
          <a:xfrm>
            <a:off x="2130883" y="267494"/>
            <a:ext cx="5333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Highly Flammable</a:t>
            </a:r>
          </a:p>
        </p:txBody>
      </p:sp>
    </p:spTree>
    <p:extLst>
      <p:ext uri="{BB962C8B-B14F-4D97-AF65-F5344CB8AC3E}">
        <p14:creationId xmlns:p14="http://schemas.microsoft.com/office/powerpoint/2010/main" val="18523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07" y="1190825"/>
            <a:ext cx="3458481" cy="3465276"/>
          </a:xfrm>
        </p:spPr>
      </p:pic>
      <p:sp>
        <p:nvSpPr>
          <p:cNvPr id="5" name="Rectangle 4"/>
          <p:cNvSpPr/>
          <p:nvPr/>
        </p:nvSpPr>
        <p:spPr>
          <a:xfrm>
            <a:off x="3350190" y="267494"/>
            <a:ext cx="2894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Corrosive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6277180" y="2283718"/>
            <a:ext cx="2615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Tending </a:t>
            </a:r>
            <a:r>
              <a:rPr lang="en-GB" dirty="0"/>
              <a:t>to cause </a:t>
            </a:r>
            <a:r>
              <a:rPr lang="en-GB" dirty="0" smtClean="0"/>
              <a:t>corrosion, damaging certain materials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14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125</Words>
  <Application>Microsoft Office PowerPoint</Application>
  <PresentationFormat>On-screen Show (16:9)</PresentationFormat>
  <Paragraphs>37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Arial</vt:lpstr>
      <vt:lpstr>Arial</vt:lpstr>
      <vt:lpstr>Calibri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CLP Symbols</vt:lpstr>
      <vt:lpstr>PowerPoint Presentation</vt:lpstr>
    </vt:vector>
  </TitlesOfParts>
  <Company>Highland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MannS3</dc:creator>
  <cp:lastModifiedBy>Steven Mann</cp:lastModifiedBy>
  <cp:revision>13</cp:revision>
  <dcterms:created xsi:type="dcterms:W3CDTF">2015-08-24T11:16:03Z</dcterms:created>
  <dcterms:modified xsi:type="dcterms:W3CDTF">2017-08-25T02:18:54Z</dcterms:modified>
</cp:coreProperties>
</file>