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8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2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62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46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1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7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1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1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95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8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031C-BC79-41AA-A881-35BA0FFB157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3E7E-EE7D-4EE6-AFB4-D9CB915CB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07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8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8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6600" dirty="0" smtClean="0"/>
              <a:t>Name the climatic change resulting from an increase in carbon dioxide in the atmosphere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2221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1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0324"/>
            <a:ext cx="8229600" cy="3265714"/>
          </a:xfrm>
        </p:spPr>
      </p:pic>
    </p:spTree>
    <p:extLst>
      <p:ext uri="{BB962C8B-B14F-4D97-AF65-F5344CB8AC3E}">
        <p14:creationId xmlns:p14="http://schemas.microsoft.com/office/powerpoint/2010/main" val="35065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1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In what form is inorganic carbon found in the atmosphere?</a:t>
            </a:r>
            <a:endParaRPr lang="en-GB" sz="6600" dirty="0"/>
          </a:p>
        </p:txBody>
      </p:sp>
      <p:sp>
        <p:nvSpPr>
          <p:cNvPr id="4" name="Cloud 3"/>
          <p:cNvSpPr/>
          <p:nvPr/>
        </p:nvSpPr>
        <p:spPr>
          <a:xfrm>
            <a:off x="5940152" y="4149080"/>
            <a:ext cx="2952328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CARBON DIOXIDE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7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2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Name the process that removes inorganic carbon from the atmosphere</a:t>
            </a:r>
            <a:endParaRPr lang="en-GB" sz="6600" dirty="0"/>
          </a:p>
        </p:txBody>
      </p:sp>
      <p:sp>
        <p:nvSpPr>
          <p:cNvPr id="4" name="Cloud 3"/>
          <p:cNvSpPr/>
          <p:nvPr/>
        </p:nvSpPr>
        <p:spPr>
          <a:xfrm>
            <a:off x="4644008" y="4149080"/>
            <a:ext cx="4248472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PHOTOSYNTHESIS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53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3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6600" dirty="0" smtClean="0"/>
              <a:t>Name the human activity that involves the cutting down of trees to increase farmland</a:t>
            </a:r>
            <a:endParaRPr lang="en-GB" sz="6600" dirty="0"/>
          </a:p>
        </p:txBody>
      </p:sp>
      <p:sp>
        <p:nvSpPr>
          <p:cNvPr id="4" name="Cloud 3"/>
          <p:cNvSpPr/>
          <p:nvPr/>
        </p:nvSpPr>
        <p:spPr>
          <a:xfrm>
            <a:off x="4932040" y="4149080"/>
            <a:ext cx="3960440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DEFORESTATION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252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4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State the form in which carbon remains stored underground for millions of years</a:t>
            </a:r>
            <a:endParaRPr lang="en-GB" sz="6600" dirty="0"/>
          </a:p>
        </p:txBody>
      </p:sp>
      <p:sp>
        <p:nvSpPr>
          <p:cNvPr id="4" name="Cloud 3"/>
          <p:cNvSpPr/>
          <p:nvPr/>
        </p:nvSpPr>
        <p:spPr>
          <a:xfrm>
            <a:off x="5940152" y="4149080"/>
            <a:ext cx="2952328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FOSSIL FUELS (ACCEPT OIL, COAL, GAS OR PEAT</a:t>
            </a:r>
          </a:p>
        </p:txBody>
      </p:sp>
    </p:spTree>
    <p:extLst>
      <p:ext uri="{BB962C8B-B14F-4D97-AF65-F5344CB8AC3E}">
        <p14:creationId xmlns:p14="http://schemas.microsoft.com/office/powerpoint/2010/main" val="4166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5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Name the life process that adds carbon dioxide to the atmosphere</a:t>
            </a:r>
            <a:endParaRPr lang="en-GB" sz="6600" dirty="0"/>
          </a:p>
        </p:txBody>
      </p:sp>
      <p:sp>
        <p:nvSpPr>
          <p:cNvPr id="5" name="Cloud 4"/>
          <p:cNvSpPr/>
          <p:nvPr/>
        </p:nvSpPr>
        <p:spPr>
          <a:xfrm>
            <a:off x="5652120" y="4149080"/>
            <a:ext cx="3240360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RESPIRATION</a:t>
            </a:r>
          </a:p>
        </p:txBody>
      </p:sp>
    </p:spTree>
    <p:extLst>
      <p:ext uri="{BB962C8B-B14F-4D97-AF65-F5344CB8AC3E}">
        <p14:creationId xmlns:p14="http://schemas.microsoft.com/office/powerpoint/2010/main" val="43266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6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Name the </a:t>
            </a:r>
            <a:r>
              <a:rPr lang="en-GB" sz="6600" u="sng" dirty="0" smtClean="0"/>
              <a:t>effect</a:t>
            </a:r>
            <a:r>
              <a:rPr lang="en-GB" sz="6600" dirty="0" smtClean="0"/>
              <a:t> of an increase in carbon dioxide in the atmosphere</a:t>
            </a:r>
            <a:endParaRPr lang="en-GB" sz="6600" u="sng" dirty="0"/>
          </a:p>
        </p:txBody>
      </p:sp>
      <p:sp>
        <p:nvSpPr>
          <p:cNvPr id="4" name="Cloud 3"/>
          <p:cNvSpPr/>
          <p:nvPr/>
        </p:nvSpPr>
        <p:spPr>
          <a:xfrm>
            <a:off x="5508104" y="4149080"/>
            <a:ext cx="3384376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GREENHOUSE EFFECT</a:t>
            </a:r>
          </a:p>
        </p:txBody>
      </p:sp>
    </p:spTree>
    <p:extLst>
      <p:ext uri="{BB962C8B-B14F-4D97-AF65-F5344CB8AC3E}">
        <p14:creationId xmlns:p14="http://schemas.microsoft.com/office/powerpoint/2010/main" val="8286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7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6600" dirty="0" smtClean="0"/>
              <a:t>Name the process that led to an increase in carbon dioxide following an increase in industrialisation</a:t>
            </a:r>
            <a:endParaRPr lang="en-GB" sz="6600" u="sng" dirty="0"/>
          </a:p>
        </p:txBody>
      </p:sp>
      <p:sp>
        <p:nvSpPr>
          <p:cNvPr id="4" name="Cloud 3"/>
          <p:cNvSpPr/>
          <p:nvPr/>
        </p:nvSpPr>
        <p:spPr>
          <a:xfrm>
            <a:off x="5292080" y="4149080"/>
            <a:ext cx="3600400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COMBUSTION</a:t>
            </a:r>
          </a:p>
        </p:txBody>
      </p:sp>
    </p:spTree>
    <p:extLst>
      <p:ext uri="{BB962C8B-B14F-4D97-AF65-F5344CB8AC3E}">
        <p14:creationId xmlns:p14="http://schemas.microsoft.com/office/powerpoint/2010/main" val="33308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8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6600" dirty="0" smtClean="0"/>
              <a:t>Name the climatic change resulting from an increase in carbon dioxide in the atmosphere</a:t>
            </a:r>
            <a:endParaRPr lang="en-GB" sz="6600" dirty="0"/>
          </a:p>
        </p:txBody>
      </p:sp>
      <p:sp>
        <p:nvSpPr>
          <p:cNvPr id="4" name="Cloud 3"/>
          <p:cNvSpPr/>
          <p:nvPr/>
        </p:nvSpPr>
        <p:spPr>
          <a:xfrm>
            <a:off x="5940152" y="4149080"/>
            <a:ext cx="2952328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GLOBAL WARMING</a:t>
            </a:r>
          </a:p>
        </p:txBody>
      </p:sp>
    </p:spTree>
    <p:extLst>
      <p:ext uri="{BB962C8B-B14F-4D97-AF65-F5344CB8AC3E}">
        <p14:creationId xmlns:p14="http://schemas.microsoft.com/office/powerpoint/2010/main" val="2428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Explosion 2 4"/>
          <p:cNvSpPr/>
          <p:nvPr/>
        </p:nvSpPr>
        <p:spPr>
          <a:xfrm>
            <a:off x="6372200" y="0"/>
            <a:ext cx="2592288" cy="184482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8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2</a:t>
            </a:r>
            <a:endParaRPr lang="en-GB" dirty="0"/>
          </a:p>
        </p:txBody>
      </p:sp>
      <p:sp>
        <p:nvSpPr>
          <p:cNvPr id="5" name="Explosion 2 4"/>
          <p:cNvSpPr/>
          <p:nvPr/>
        </p:nvSpPr>
        <p:spPr>
          <a:xfrm>
            <a:off x="6372200" y="0"/>
            <a:ext cx="2592288" cy="1844824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 </a:t>
            </a:r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87" y="1600200"/>
            <a:ext cx="64830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1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Give the chemical formula of the nitrogen in the atmosphere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6098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2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6600" dirty="0" smtClean="0"/>
              <a:t>Name the types of plants that have nitrogen fixing bacteria in their root nodules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862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3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Give the name given to the waste consisting of dead organisms and faeces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7419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4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Name the form in which nitrogen needs to be in order for plants to use it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6781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5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Give the phenomenon where atmospheric nitrogen reacts with oxygen during storms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1022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6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State the type of organisms that convert ammonia to nitrates</a:t>
            </a:r>
            <a:endParaRPr lang="en-GB" sz="6600" u="sng" dirty="0"/>
          </a:p>
        </p:txBody>
      </p:sp>
    </p:spTree>
    <p:extLst>
      <p:ext uri="{BB962C8B-B14F-4D97-AF65-F5344CB8AC3E}">
        <p14:creationId xmlns:p14="http://schemas.microsoft.com/office/powerpoint/2010/main" val="9928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7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Name the industrial process that produces nitrogen containing fertilisers</a:t>
            </a:r>
            <a:endParaRPr lang="en-GB" sz="6600" u="sng" dirty="0"/>
          </a:p>
        </p:txBody>
      </p:sp>
    </p:spTree>
    <p:extLst>
      <p:ext uri="{BB962C8B-B14F-4D97-AF65-F5344CB8AC3E}">
        <p14:creationId xmlns:p14="http://schemas.microsoft.com/office/powerpoint/2010/main" val="146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8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State the type of bacteria that return nitrogen to the atmosphere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6943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9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How does this plant obtain extra nitrogen?</a:t>
            </a:r>
            <a:endParaRPr lang="en-GB" sz="6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6730"/>
            <a:ext cx="777686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1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1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In what form is inorganic carbon found in the atmosphere?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584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Round 2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0324"/>
            <a:ext cx="8229600" cy="3265714"/>
          </a:xfrm>
        </p:spPr>
      </p:pic>
    </p:spTree>
    <p:extLst>
      <p:ext uri="{BB962C8B-B14F-4D97-AF65-F5344CB8AC3E}">
        <p14:creationId xmlns:p14="http://schemas.microsoft.com/office/powerpoint/2010/main" val="15990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1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Give the chemical formula of the nitrogen in the atmosphere</a:t>
            </a:r>
            <a:endParaRPr lang="en-GB" sz="6600" dirty="0"/>
          </a:p>
        </p:txBody>
      </p:sp>
      <p:sp>
        <p:nvSpPr>
          <p:cNvPr id="4" name="Cloud 3"/>
          <p:cNvSpPr/>
          <p:nvPr/>
        </p:nvSpPr>
        <p:spPr>
          <a:xfrm>
            <a:off x="5940152" y="4149080"/>
            <a:ext cx="2952328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/>
              <a:t>N</a:t>
            </a:r>
            <a:r>
              <a:rPr lang="en-GB" sz="9600" baseline="-25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40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2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6600" dirty="0" smtClean="0"/>
              <a:t>Name the types of plants that have nitrogen fixing bacteria in their root nodules</a:t>
            </a:r>
            <a:endParaRPr lang="en-GB" sz="6600" dirty="0"/>
          </a:p>
        </p:txBody>
      </p:sp>
      <p:sp>
        <p:nvSpPr>
          <p:cNvPr id="4" name="Cloud 3"/>
          <p:cNvSpPr/>
          <p:nvPr/>
        </p:nvSpPr>
        <p:spPr>
          <a:xfrm>
            <a:off x="5148064" y="4149080"/>
            <a:ext cx="3744416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LEGUMES (LEGUMINOUS PLANTS)</a:t>
            </a:r>
            <a:endParaRPr lang="en-GB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9884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3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Give the name given to the waste consisting of dead organisms and faeces</a:t>
            </a:r>
            <a:endParaRPr lang="en-GB" sz="6600" dirty="0"/>
          </a:p>
        </p:txBody>
      </p:sp>
      <p:sp>
        <p:nvSpPr>
          <p:cNvPr id="4" name="Cloud 3"/>
          <p:cNvSpPr/>
          <p:nvPr/>
        </p:nvSpPr>
        <p:spPr>
          <a:xfrm>
            <a:off x="5148064" y="4149080"/>
            <a:ext cx="3744416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DETRITUS</a:t>
            </a:r>
            <a:endParaRPr lang="en-GB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1566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4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Name the form in which nitrogen needs to be in order for plants to use it</a:t>
            </a:r>
            <a:endParaRPr lang="en-GB" sz="6600" dirty="0"/>
          </a:p>
        </p:txBody>
      </p:sp>
      <p:sp>
        <p:nvSpPr>
          <p:cNvPr id="4" name="Cloud 3"/>
          <p:cNvSpPr/>
          <p:nvPr/>
        </p:nvSpPr>
        <p:spPr>
          <a:xfrm>
            <a:off x="5148064" y="4149080"/>
            <a:ext cx="3744416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NITRATES</a:t>
            </a:r>
            <a:endParaRPr lang="en-GB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4880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5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Give the phenomenon where atmospheric nitrogen reacts with oxygen during storms</a:t>
            </a:r>
            <a:endParaRPr lang="en-GB" sz="6600" dirty="0"/>
          </a:p>
        </p:txBody>
      </p:sp>
      <p:sp>
        <p:nvSpPr>
          <p:cNvPr id="4" name="Cloud 3"/>
          <p:cNvSpPr/>
          <p:nvPr/>
        </p:nvSpPr>
        <p:spPr>
          <a:xfrm>
            <a:off x="5148064" y="4149080"/>
            <a:ext cx="3744416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LIGHTNING</a:t>
            </a:r>
            <a:endParaRPr lang="en-GB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3615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6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State the type of BACTERIA that convert ammonia to nitrates</a:t>
            </a:r>
            <a:endParaRPr lang="en-GB" sz="6600" u="sng" dirty="0"/>
          </a:p>
        </p:txBody>
      </p:sp>
      <p:sp>
        <p:nvSpPr>
          <p:cNvPr id="4" name="Cloud 3"/>
          <p:cNvSpPr/>
          <p:nvPr/>
        </p:nvSpPr>
        <p:spPr>
          <a:xfrm>
            <a:off x="5148064" y="4149080"/>
            <a:ext cx="3744416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NITRIFYING BACTERIA</a:t>
            </a:r>
            <a:endParaRPr lang="en-GB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2395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7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Name the industrial process that produces nitrogen containing fertilisers</a:t>
            </a:r>
            <a:endParaRPr lang="en-GB" sz="6600" u="sng" dirty="0"/>
          </a:p>
        </p:txBody>
      </p:sp>
      <p:sp>
        <p:nvSpPr>
          <p:cNvPr id="4" name="Cloud 3"/>
          <p:cNvSpPr/>
          <p:nvPr/>
        </p:nvSpPr>
        <p:spPr>
          <a:xfrm>
            <a:off x="5148064" y="4149080"/>
            <a:ext cx="3744416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HABER PROCESS</a:t>
            </a:r>
            <a:endParaRPr lang="en-GB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67363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8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State the type of bacteria that return nitrogen to the atmosphere</a:t>
            </a:r>
            <a:endParaRPr lang="en-GB" sz="6600" dirty="0"/>
          </a:p>
        </p:txBody>
      </p:sp>
      <p:sp>
        <p:nvSpPr>
          <p:cNvPr id="4" name="Cloud 3"/>
          <p:cNvSpPr/>
          <p:nvPr/>
        </p:nvSpPr>
        <p:spPr>
          <a:xfrm>
            <a:off x="5148064" y="4149080"/>
            <a:ext cx="3744416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DENITRIFYING BACTERIA</a:t>
            </a:r>
            <a:endParaRPr lang="en-GB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6180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ccent SF" pitchFamily="2" charset="0"/>
              </a:rPr>
              <a:t>Question 9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How does this plant obtain extra nitrogen?</a:t>
            </a:r>
            <a:endParaRPr lang="en-GB" sz="6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6730"/>
            <a:ext cx="777686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5148064" y="4149080"/>
            <a:ext cx="3744416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TRAPS AND DIGESTS INSECTS</a:t>
            </a:r>
            <a:endParaRPr lang="en-GB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6277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2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Name the process that removes inorganic carbon from the atmosphere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5173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3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6600" dirty="0" smtClean="0"/>
              <a:t>Name the human activity that involves the cutting down of trees to increase farmland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15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4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State the form in which carbon remains stored underground for millions of years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5915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5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Name the life process that adds carbon dioxide to the atmosphere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6054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6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Name the </a:t>
            </a:r>
            <a:r>
              <a:rPr lang="en-GB" sz="6600" u="sng" dirty="0" smtClean="0"/>
              <a:t>effect</a:t>
            </a:r>
            <a:r>
              <a:rPr lang="en-GB" sz="6600" dirty="0" smtClean="0"/>
              <a:t> of an increase in carbon dioxide in the atmosphere</a:t>
            </a:r>
            <a:endParaRPr lang="en-GB" sz="6600" u="sng" dirty="0"/>
          </a:p>
        </p:txBody>
      </p:sp>
    </p:spTree>
    <p:extLst>
      <p:ext uri="{BB962C8B-B14F-4D97-AF65-F5344CB8AC3E}">
        <p14:creationId xmlns:p14="http://schemas.microsoft.com/office/powerpoint/2010/main" val="36072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ccent SF" pitchFamily="2" charset="0"/>
              </a:rPr>
              <a:t>Question 7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6600" dirty="0" smtClean="0"/>
              <a:t>Name the process that led to an increase in carbon dioxide following an increase in industrialisation</a:t>
            </a:r>
            <a:endParaRPr lang="en-GB" sz="6600" u="sng" dirty="0"/>
          </a:p>
        </p:txBody>
      </p:sp>
    </p:spTree>
    <p:extLst>
      <p:ext uri="{BB962C8B-B14F-4D97-AF65-F5344CB8AC3E}">
        <p14:creationId xmlns:p14="http://schemas.microsoft.com/office/powerpoint/2010/main" val="28609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526</Words>
  <Application>Microsoft Office PowerPoint</Application>
  <PresentationFormat>On-screen Show (4:3)</PresentationFormat>
  <Paragraphs>91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Round 1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Round 1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Round 2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Round 2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</vt:vector>
  </TitlesOfParts>
  <Company>Highland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MannS3</dc:creator>
  <cp:lastModifiedBy>MannS3</cp:lastModifiedBy>
  <cp:revision>20</cp:revision>
  <dcterms:created xsi:type="dcterms:W3CDTF">2017-02-07T13:01:56Z</dcterms:created>
  <dcterms:modified xsi:type="dcterms:W3CDTF">2017-02-08T17:51:42Z</dcterms:modified>
</cp:coreProperties>
</file>