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3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77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8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7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8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3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54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4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8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AD42-D8DD-44AD-9066-EF357315EA75}" type="datetimeFigureOut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87C6-DD57-41A5-9759-EE5682CB6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6237312"/>
            <a:ext cx="6400800" cy="620688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GHS S2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381" y="5373216"/>
            <a:ext cx="6489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Food chains and webs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9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6" y="116632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925"/>
            <a:ext cx="6707088" cy="1143000"/>
          </a:xfrm>
        </p:spPr>
        <p:txBody>
          <a:bodyPr>
            <a:normAutofit/>
          </a:bodyPr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Food </a:t>
            </a:r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web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2014" y="4917732"/>
            <a:ext cx="81436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rgbClr val="FFCC99"/>
                </a:solidFill>
              </a:rPr>
              <a:t>Write out a food chain from the diagram above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rgbClr val="FFCC99"/>
                </a:solidFill>
              </a:rPr>
              <a:t>List the producers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rgbClr val="FFCC99"/>
                </a:solidFill>
              </a:rPr>
              <a:t>List the consumers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rgbClr val="FFCC99"/>
                </a:solidFill>
              </a:rPr>
              <a:t>Name a herbivore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rgbClr val="FFCC99"/>
                </a:solidFill>
              </a:rPr>
              <a:t>State two top carnivores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solidFill>
                  <a:srgbClr val="FFCC99"/>
                </a:solidFill>
              </a:rPr>
              <a:t>Suggest how infecting the rabbits with </a:t>
            </a:r>
            <a:r>
              <a:rPr lang="en-GB" sz="2000" dirty="0" err="1" smtClean="0">
                <a:solidFill>
                  <a:srgbClr val="FFCC99"/>
                </a:solidFill>
              </a:rPr>
              <a:t>myxomatosis</a:t>
            </a:r>
            <a:r>
              <a:rPr lang="en-GB" sz="2000" dirty="0" smtClean="0">
                <a:solidFill>
                  <a:srgbClr val="FFCC99"/>
                </a:solidFill>
              </a:rPr>
              <a:t> might affect the owl.</a:t>
            </a:r>
            <a:endParaRPr lang="en-GB" sz="2000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Food chains and webs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CC99"/>
                </a:solidFill>
              </a:rPr>
              <a:t>Define and use many of the words associated with the feeding relationships within an ecosystem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CC99"/>
                </a:solidFill>
              </a:rPr>
              <a:t>Show food chains in terms of energy flow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CC99"/>
                </a:solidFill>
              </a:rPr>
              <a:t>Present more complex feeding relationships as </a:t>
            </a:r>
            <a:r>
              <a:rPr lang="en-GB" dirty="0" err="1" smtClean="0">
                <a:solidFill>
                  <a:srgbClr val="FFCC99"/>
                </a:solidFill>
              </a:rPr>
              <a:t>foodwebs</a:t>
            </a:r>
            <a:endParaRPr lang="en-GB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CC99"/>
                </a:solidFill>
              </a:rPr>
              <a:t>Plants make their own food by photosynthesis. This traps the sun’s energy in food.</a:t>
            </a:r>
            <a:endParaRPr lang="en-GB" dirty="0">
              <a:solidFill>
                <a:srgbClr val="FFCC99"/>
              </a:solidFill>
            </a:endParaRPr>
          </a:p>
        </p:txBody>
      </p:sp>
      <p:pic>
        <p:nvPicPr>
          <p:cNvPr id="1026" name="Picture 2" descr="http://www.clipartkid.com/images/7/trees-png-clipart-painted-clipart-panda-free-clipart-images-g7oyIr-clipar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0" y="692696"/>
            <a:ext cx="16619780" cy="204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Herbivore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CC99"/>
                </a:solidFill>
              </a:rPr>
              <a:t>Herbivores eat plants. They are also primary consumers.</a:t>
            </a:r>
            <a:endParaRPr lang="en-GB" dirty="0">
              <a:solidFill>
                <a:srgbClr val="FFCC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1927714"/>
            <a:ext cx="5832647" cy="47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3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Carnivore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CC99"/>
                </a:solidFill>
              </a:rPr>
              <a:t>Carnivores eat other </a:t>
            </a:r>
            <a:r>
              <a:rPr lang="en-GB" u="sng" dirty="0" smtClean="0">
                <a:solidFill>
                  <a:srgbClr val="FFCC99"/>
                </a:solidFill>
              </a:rPr>
              <a:t>animals</a:t>
            </a:r>
            <a:r>
              <a:rPr lang="en-GB" dirty="0" smtClean="0">
                <a:solidFill>
                  <a:srgbClr val="FFCC99"/>
                </a:solidFill>
              </a:rPr>
              <a:t>. They are secondary consumers.</a:t>
            </a:r>
            <a:endParaRPr lang="en-GB" dirty="0">
              <a:solidFill>
                <a:srgbClr val="FFCC99"/>
              </a:solidFill>
            </a:endParaRPr>
          </a:p>
        </p:txBody>
      </p:sp>
      <p:pic>
        <p:nvPicPr>
          <p:cNvPr id="3074" name="Picture 2" descr="http://www.easelandthread.co.uk/wp-content/gallery/wildlife/blue-ti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734" y1="24000" x2="35887" y2="32235"/>
                        <a14:foregroundMark x1="27227" y1="70235" x2="35470" y2="9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0" r="7202"/>
          <a:stretch/>
        </p:blipFill>
        <p:spPr bwMode="auto">
          <a:xfrm flipH="1">
            <a:off x="2339752" y="1191805"/>
            <a:ext cx="6804248" cy="56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Food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CC99"/>
                </a:solidFill>
              </a:rPr>
              <a:t>A food chain shows the flow of ENERGY through living things. The arrows therefore go from the organism being eaten to the organism that is eating it.</a:t>
            </a:r>
            <a:endParaRPr lang="en-GB" dirty="0">
              <a:solidFill>
                <a:srgbClr val="FFCC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2586"/>
            <a:ext cx="15235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22856"/>
            <a:ext cx="1530095" cy="125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03" y="5234592"/>
            <a:ext cx="1723328" cy="142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5012586"/>
            <a:ext cx="1758235" cy="168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12684" y="5792626"/>
            <a:ext cx="504056" cy="31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41" y="5753471"/>
            <a:ext cx="536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31" y="5762953"/>
            <a:ext cx="536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Food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19256" cy="17281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CC99"/>
                </a:solidFill>
              </a:rPr>
              <a:t>Copy out the food chain  below (words will suffice). Then add the words from the word bank.</a:t>
            </a:r>
            <a:endParaRPr lang="en-GB" dirty="0">
              <a:solidFill>
                <a:srgbClr val="FFCC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2586"/>
            <a:ext cx="15235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22856"/>
            <a:ext cx="1530095" cy="125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03" y="5234592"/>
            <a:ext cx="1723328" cy="142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5012586"/>
            <a:ext cx="1758235" cy="168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12684" y="5792626"/>
            <a:ext cx="504056" cy="31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41" y="5753471"/>
            <a:ext cx="536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31" y="5762953"/>
            <a:ext cx="536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926" y="4488662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CC99"/>
                </a:solidFill>
              </a:rPr>
              <a:t>Sun</a:t>
            </a:r>
            <a:endParaRPr lang="en-GB" sz="2800" b="1" dirty="0">
              <a:solidFill>
                <a:srgbClr val="FFCC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3869" y="4488662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CC99"/>
                </a:solidFill>
              </a:rPr>
              <a:t>Oak</a:t>
            </a:r>
            <a:endParaRPr lang="en-GB" sz="2800" b="1" dirty="0">
              <a:solidFill>
                <a:srgbClr val="FFCC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3312" y="4488662"/>
            <a:ext cx="174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CC99"/>
                </a:solidFill>
              </a:rPr>
              <a:t>Caterpillar</a:t>
            </a:r>
            <a:endParaRPr lang="en-GB" sz="2800" b="1" dirty="0">
              <a:solidFill>
                <a:srgbClr val="FFCC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0352" y="4489366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CC99"/>
                </a:solidFill>
              </a:rPr>
              <a:t>Blue tit</a:t>
            </a:r>
            <a:endParaRPr lang="en-GB" sz="2800" b="1" dirty="0">
              <a:solidFill>
                <a:srgbClr val="FFCC9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926" y="2996952"/>
            <a:ext cx="8078522" cy="14917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smtClean="0"/>
              <a:t>HERBIVORE		ENERGY SOURCE	</a:t>
            </a:r>
          </a:p>
          <a:p>
            <a:r>
              <a:rPr lang="en-GB" sz="3200" dirty="0" smtClean="0"/>
              <a:t>CARNIVORE  		PRODUCER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377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Food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19256" cy="17281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CC99"/>
                </a:solidFill>
              </a:rPr>
              <a:t>Write out three food chains of your own.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CC99"/>
                </a:solidFill>
              </a:rPr>
              <a:t>Each food chain needs to be from a different biome.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CC99"/>
                </a:solidFill>
              </a:rPr>
              <a:t>Avoid being vague – use kelp rather </a:t>
            </a:r>
            <a:r>
              <a:rPr lang="en-GB" smtClean="0">
                <a:solidFill>
                  <a:srgbClr val="FFCC99"/>
                </a:solidFill>
              </a:rPr>
              <a:t>than seaweed</a:t>
            </a:r>
            <a:endParaRPr lang="en-GB" dirty="0">
              <a:solidFill>
                <a:srgbClr val="FFCC9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665" y="4725144"/>
            <a:ext cx="8078522" cy="14917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smtClean="0"/>
              <a:t>HERBIVORE		ENERGY SOURCE	</a:t>
            </a:r>
          </a:p>
          <a:p>
            <a:r>
              <a:rPr lang="en-GB" sz="3200" dirty="0" smtClean="0"/>
              <a:t>CARNIVORE  		PRODUCER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020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Food </a:t>
            </a:r>
            <a:r>
              <a:rPr lang="en-US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2" y="836712"/>
            <a:ext cx="821925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CC99"/>
                </a:solidFill>
              </a:rPr>
              <a:t>Most living things eat more than one thing. Possible exceptions being pandas and bamboo shoots and koalas and eucalyptus.</a:t>
            </a:r>
            <a:endParaRPr lang="en-GB" dirty="0">
              <a:solidFill>
                <a:srgbClr val="FFCC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474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229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Food chains and webs</vt:lpstr>
      <vt:lpstr>Producer</vt:lpstr>
      <vt:lpstr>Herbivore</vt:lpstr>
      <vt:lpstr>Carnivore</vt:lpstr>
      <vt:lpstr>Food chain</vt:lpstr>
      <vt:lpstr>Food chain</vt:lpstr>
      <vt:lpstr>Food chain</vt:lpstr>
      <vt:lpstr>Food web</vt:lpstr>
      <vt:lpstr>Food web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MannS3</dc:creator>
  <cp:lastModifiedBy>manns3</cp:lastModifiedBy>
  <cp:revision>11</cp:revision>
  <dcterms:created xsi:type="dcterms:W3CDTF">2016-06-22T07:53:53Z</dcterms:created>
  <dcterms:modified xsi:type="dcterms:W3CDTF">2016-06-29T08:19:02Z</dcterms:modified>
</cp:coreProperties>
</file>