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  <p:sldId id="263" r:id="rId3"/>
    <p:sldId id="262" r:id="rId4"/>
    <p:sldId id="344" r:id="rId5"/>
    <p:sldId id="34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08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659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423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337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63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738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570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228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44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536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846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33C5D-7C0A-4FD5-A675-AD0499D54885}" type="datetimeFigureOut">
              <a:rPr lang="en-GB" smtClean="0"/>
              <a:pPr/>
              <a:t>11/08/2017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D758F-87C5-4129-B65E-0F63D2A44B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473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Biological Controversies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lphabetSoup Tilt BT" panose="04020905020B06060204" pitchFamily="82" charset="0"/>
              </a:rPr>
              <a:t>Outcomes and Experiences</a:t>
            </a:r>
            <a:endParaRPr lang="en-GB" dirty="0">
              <a:latin typeface="AlphabetSoup Tilt BT" panose="04020905020B060602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can debate the moral and ethical issues associated with some controversial biological procedures.</a:t>
            </a:r>
          </a:p>
          <a:p>
            <a:pPr marL="0" indent="0">
              <a:buNone/>
            </a:pPr>
            <a:r>
              <a:rPr lang="en-GB" b="1" dirty="0"/>
              <a:t>SCN 4-13c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0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phabetSoup Tilt BT" panose="04020905020B06060204" pitchFamily="82" charset="0"/>
              </a:rPr>
              <a:t>Learning Outcomes</a:t>
            </a:r>
            <a:endParaRPr lang="en-GB" dirty="0">
              <a:latin typeface="AlphabetSoup Tilt BT" panose="04020905020B060602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successful, I will be able to: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list a variety of controversial areas within modern medicine and research.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Research and present one of these areas including the arguments for and against.</a:t>
            </a:r>
          </a:p>
        </p:txBody>
      </p:sp>
    </p:spTree>
    <p:extLst>
      <p:ext uri="{BB962C8B-B14F-4D97-AF65-F5344CB8AC3E}">
        <p14:creationId xmlns:p14="http://schemas.microsoft.com/office/powerpoint/2010/main" xmlns="" val="31371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lphabetSoup Tilt BT" panose="04020905020B06060204" pitchFamily="82" charset="0"/>
              </a:rPr>
              <a:t>Task</a:t>
            </a:r>
            <a:endParaRPr lang="en-GB" dirty="0">
              <a:latin typeface="AlphabetSoup Tilt BT" panose="04020905020B060602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You will be shown video clips about controversial biological procedures</a:t>
            </a:r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Write a title for each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Explain the procedure What are scientists doing? (All)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Explain the benefits. (Most)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Explain why it is controversial. (Some)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02401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5590052">
            <a:off x="1443684" y="941948"/>
            <a:ext cx="3245077" cy="2880320"/>
          </a:xfrm>
          <a:prstGeom prst="trapezoid">
            <a:avLst>
              <a:gd name="adj" fmla="val 6384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2400" dirty="0" smtClean="0"/>
              <a:t>Presentation</a:t>
            </a:r>
          </a:p>
          <a:p>
            <a:pPr algn="ctr"/>
            <a:r>
              <a:rPr lang="en-GB" sz="2400" dirty="0" smtClean="0"/>
              <a:t>Topic given</a:t>
            </a:r>
          </a:p>
          <a:p>
            <a:pPr algn="ctr"/>
            <a:r>
              <a:rPr lang="en-GB" sz="2400" dirty="0" smtClean="0"/>
              <a:t>Maximum 4 slides</a:t>
            </a:r>
          </a:p>
          <a:p>
            <a:pPr algn="ctr"/>
            <a:r>
              <a:rPr lang="en-GB" sz="2400" dirty="0" smtClean="0"/>
              <a:t>Font size 24 or bigger</a:t>
            </a:r>
          </a:p>
          <a:p>
            <a:pPr algn="ctr"/>
            <a:r>
              <a:rPr lang="en-GB" sz="2400" dirty="0" smtClean="0"/>
              <a:t>Only use words that you understand!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58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24678</TotalTime>
  <Words>121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Biological Controversies</vt:lpstr>
      <vt:lpstr>Outcomes and Experiences</vt:lpstr>
      <vt:lpstr>Learning Outcomes</vt:lpstr>
      <vt:lpstr>Task</vt:lpstr>
      <vt:lpstr>Slide 5</vt:lpstr>
    </vt:vector>
  </TitlesOfParts>
  <Company>Highland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MannS3</dc:creator>
  <cp:lastModifiedBy>Steve</cp:lastModifiedBy>
  <cp:revision>75</cp:revision>
  <dcterms:created xsi:type="dcterms:W3CDTF">2016-12-14T09:32:21Z</dcterms:created>
  <dcterms:modified xsi:type="dcterms:W3CDTF">2017-08-11T15:50:46Z</dcterms:modified>
</cp:coreProperties>
</file>