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13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8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0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3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8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0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3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1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E283-4FED-4C42-B5B1-61A46E70B455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2D544-A3C6-448E-BE44-B0F8AA90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3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ccent SF" pitchFamily="2" charset="0"/>
              </a:rPr>
              <a:t>EUTROPHICATION</a:t>
            </a:r>
            <a:endParaRPr lang="en-GB" dirty="0"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8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ccent SF" pitchFamily="2" charset="0"/>
              </a:rPr>
              <a:t>Learning Objectives</a:t>
            </a:r>
            <a:endParaRPr lang="en-GB" dirty="0"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ccent SF" pitchFamily="2" charset="0"/>
              </a:rPr>
              <a:t>Explain how fertilisers cause pollution (eutrophication)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ccent SF" pitchFamily="2" charset="0"/>
              </a:rPr>
              <a:t>Interpret graphs showing the relationship between algae and fish populations.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ccent SF" pitchFamily="2" charset="0"/>
              </a:rPr>
              <a:t>Process data that shows the effects of adding sewage to a river</a:t>
            </a:r>
            <a:endParaRPr lang="en-GB" dirty="0"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ccent SF" pitchFamily="2" charset="0"/>
              </a:rPr>
              <a:t>Eutrophication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294"/>
            <a:ext cx="9144000" cy="5191706"/>
          </a:xfrm>
        </p:spPr>
      </p:pic>
    </p:spTree>
    <p:extLst>
      <p:ext uri="{BB962C8B-B14F-4D97-AF65-F5344CB8AC3E}">
        <p14:creationId xmlns:p14="http://schemas.microsoft.com/office/powerpoint/2010/main" val="138174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35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EUTROPHICATION</vt:lpstr>
      <vt:lpstr>Learning Objectives</vt:lpstr>
      <vt:lpstr>Eutrophication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EUTROPHICATION</dc:title>
  <dc:creator>MannS3</dc:creator>
  <cp:lastModifiedBy>manns3</cp:lastModifiedBy>
  <cp:revision>2</cp:revision>
  <dcterms:created xsi:type="dcterms:W3CDTF">2016-01-15T12:37:10Z</dcterms:created>
  <dcterms:modified xsi:type="dcterms:W3CDTF">2016-05-16T14:18:33Z</dcterms:modified>
</cp:coreProperties>
</file>