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058B-733D-4C8C-92F4-8688F0BDC772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F272-CCEA-4F17-B989-DBED46F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54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058B-733D-4C8C-92F4-8688F0BDC772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F272-CCEA-4F17-B989-DBED46F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4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058B-733D-4C8C-92F4-8688F0BDC772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F272-CCEA-4F17-B989-DBED46F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2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058B-733D-4C8C-92F4-8688F0BDC772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F272-CCEA-4F17-B989-DBED46F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50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058B-733D-4C8C-92F4-8688F0BDC772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F272-CCEA-4F17-B989-DBED46F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56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058B-733D-4C8C-92F4-8688F0BDC772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F272-CCEA-4F17-B989-DBED46F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54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058B-733D-4C8C-92F4-8688F0BDC772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F272-CCEA-4F17-B989-DBED46F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78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058B-733D-4C8C-92F4-8688F0BDC772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F272-CCEA-4F17-B989-DBED46F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1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058B-733D-4C8C-92F4-8688F0BDC772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F272-CCEA-4F17-B989-DBED46F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93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058B-733D-4C8C-92F4-8688F0BDC772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F272-CCEA-4F17-B989-DBED46F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0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058B-733D-4C8C-92F4-8688F0BDC772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F272-CCEA-4F17-B989-DBED46F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4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6058B-733D-4C8C-92F4-8688F0BDC772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DF272-CCEA-4F17-B989-DBED46F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8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xqDaTUh08o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611" y="5229200"/>
            <a:ext cx="82851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BIOMAGNIFICTION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6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BIOMAGNIFICTION</a:t>
            </a:r>
            <a:endParaRPr lang="en-GB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State the effects of insecticides on wildlife</a:t>
            </a:r>
          </a:p>
          <a:p>
            <a:r>
              <a:rPr lang="en-GB" sz="4000" dirty="0" smtClean="0"/>
              <a:t>Explain how insecticide becomes more concentrated higher in the food chain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864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BIOMAGNIFICTION</a:t>
            </a:r>
            <a:endParaRPr lang="en-GB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6120680" cy="4890424"/>
          </a:xfrm>
        </p:spPr>
      </p:pic>
      <p:sp>
        <p:nvSpPr>
          <p:cNvPr id="5" name="TextBox 4"/>
          <p:cNvSpPr txBox="1"/>
          <p:nvPr/>
        </p:nvSpPr>
        <p:spPr>
          <a:xfrm>
            <a:off x="6876256" y="2276872"/>
            <a:ext cx="2160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insecticide becomes more concentrated as it passes through the food chain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870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BIOMAGNIFICTION</a:t>
            </a:r>
            <a:endParaRPr lang="en-GB" sz="8000" dirty="0"/>
          </a:p>
        </p:txBody>
      </p:sp>
      <p:pic>
        <p:nvPicPr>
          <p:cNvPr id="5" name="DxqDaTUh08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47864" y="3501008"/>
            <a:ext cx="5575781" cy="3136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7" y="1611908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/>
              <a:t>Persistent – not excreted as DDT is fat soluble and stored in the animals fat tissues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/>
              <a:t>Non-biodegradable – cannot be broken down and remains in the environment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00" y1="75885" x2="3500" y2="20354"/>
                        <a14:foregroundMark x1="71500" y1="15929" x2="77500" y2="2655"/>
                        <a14:foregroundMark x1="61000" y1="13274" x2="71000" y2="11947"/>
                        <a14:foregroundMark x1="59000" y1="29646" x2="92000" y2="30310"/>
                        <a14:foregroundMark x1="64500" y1="47345" x2="83000" y2="46681"/>
                        <a14:foregroundMark x1="75000" y1="53540" x2="73500" y2="59292"/>
                        <a14:foregroundMark x1="70500" y1="64823" x2="75000" y2="63274"/>
                        <a14:foregroundMark x1="74500" y1="70354" x2="74500" y2="75664"/>
                        <a14:foregroundMark x1="72500" y1="83850" x2="75000" y2="78097"/>
                        <a14:foregroundMark x1="73000" y1="93363" x2="73000" y2="86504"/>
                        <a14:foregroundMark x1="70500" y1="95354" x2="77000" y2="98673"/>
                        <a14:foregroundMark x1="73000" y1="25442" x2="73500" y2="19469"/>
                        <a14:foregroundMark x1="73500" y1="42257" x2="75000" y2="35841"/>
                        <a14:foregroundMark x1="59500" y1="13496" x2="68500" y2="10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6350"/>
            <a:ext cx="2392660" cy="540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61</Words>
  <Application>Microsoft Office PowerPoint</Application>
  <PresentationFormat>On-screen Show (4:3)</PresentationFormat>
  <Paragraphs>9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BIOMAGNIFICTION</vt:lpstr>
      <vt:lpstr>BIOMAGNIFICTION</vt:lpstr>
      <vt:lpstr>BIOMAGNIFICTION</vt:lpstr>
    </vt:vector>
  </TitlesOfParts>
  <Company>Highland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manns3</dc:creator>
  <cp:lastModifiedBy>manns3</cp:lastModifiedBy>
  <cp:revision>5</cp:revision>
  <dcterms:created xsi:type="dcterms:W3CDTF">2016-05-16T09:17:57Z</dcterms:created>
  <dcterms:modified xsi:type="dcterms:W3CDTF">2016-05-16T14:15:26Z</dcterms:modified>
</cp:coreProperties>
</file>