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9" r:id="rId9"/>
    <p:sldId id="265" r:id="rId10"/>
    <p:sldId id="260" r:id="rId11"/>
    <p:sldId id="25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9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8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1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3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6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5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8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3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2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D21A-3CB4-4F43-83C7-E8F73F895E1B}" type="datetimeFigureOut">
              <a:rPr lang="en-GB" smtClean="0"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5D28-DFEE-4B07-A35F-5DADF0EBB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4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084" y="9088"/>
            <a:ext cx="7772400" cy="1470025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1052736"/>
            <a:ext cx="6400800" cy="1752600"/>
          </a:xfrm>
        </p:spPr>
        <p:txBody>
          <a:bodyPr/>
          <a:lstStyle/>
          <a:p>
            <a:pPr algn="r"/>
            <a:r>
              <a:rPr lang="en-GB" dirty="0" smtClean="0"/>
              <a:t>S3 Biology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05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 one process that removes carbon dioxide from the atmosphere</a:t>
            </a:r>
            <a:endParaRPr lang="en-GB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 startAt="2"/>
            </a:pPr>
            <a:r>
              <a:rPr lang="en-GB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 a process that adds carbon dioxide to the atmosphere</a:t>
            </a:r>
            <a:endParaRPr lang="en-GB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0" indent="-1143000">
              <a:buFont typeface="+mj-lt"/>
              <a:buAutoNum type="arabicPeriod" startAt="3"/>
            </a:pPr>
            <a:r>
              <a:rPr lang="en-GB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 the collective term for the fuels produced when the decay of living things is prevented over millions of years</a:t>
            </a:r>
            <a:endParaRPr lang="en-GB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4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 startAt="4"/>
            </a:pPr>
            <a:r>
              <a:rPr lang="en-GB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does deforestation affect the amount of CO2 in the atmosphere?</a:t>
            </a:r>
            <a:endParaRPr lang="en-GB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 startAt="5"/>
            </a:pPr>
            <a:r>
              <a:rPr lang="en-GB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 the term used for the breakdown of dead remains to release CO</a:t>
            </a:r>
            <a:r>
              <a:rPr lang="en-GB" sz="6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6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384591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1479113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Photosynthesis removes CO</a:t>
            </a:r>
            <a:r>
              <a:rPr lang="en-GB" sz="4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the atmosphere</a:t>
            </a: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285457" cy="59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8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1479113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Deforestation reduces the removal of </a:t>
            </a: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4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the atmosphere (= rise in CO</a:t>
            </a:r>
            <a:r>
              <a:rPr lang="en-GB" sz="4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levels)</a:t>
            </a: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63576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0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1479113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Respiration adds CO</a:t>
            </a:r>
            <a:r>
              <a:rPr lang="en-GB" sz="4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atmosphere</a:t>
            </a: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9" y="1479113"/>
            <a:ext cx="4317162" cy="44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1479113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Combustion adds </a:t>
            </a: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en-GB" sz="4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atmosphere</a:t>
            </a:r>
          </a:p>
          <a:p>
            <a:pPr marL="0" indent="0">
              <a:buNone/>
            </a:pP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Image result for combustion of fossil fu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7" y="1124744"/>
            <a:ext cx="6173335" cy="53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5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1479113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dioxide is a greenhouse gas that leads to climatic change.</a:t>
            </a:r>
            <a:endParaRPr lang="en-GB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Image result for 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7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1479113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Cut and paste activity</a:t>
            </a:r>
            <a:endParaRPr lang="en-GB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Image result for cut and past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5355" r="5736" b="5509"/>
          <a:stretch/>
        </p:blipFill>
        <p:spPr bwMode="auto">
          <a:xfrm>
            <a:off x="752168" y="1179871"/>
            <a:ext cx="3377380" cy="45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5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6084" y="9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re Heavy SF" panose="020BE200000000000000" pitchFamily="34" charset="0"/>
              </a:rPr>
              <a:t>The Carbon Cycle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ndre Heavy SF" panose="020BE200000000000000" pitchFamily="34" charset="0"/>
            </a:endParaRPr>
          </a:p>
        </p:txBody>
      </p:sp>
      <p:pic>
        <p:nvPicPr>
          <p:cNvPr id="6146" name="Picture 2" descr="Image result for qu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64653" cy="43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0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156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Carbon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Carbon Cycle</dc:title>
  <dc:creator>MannS3</dc:creator>
  <cp:lastModifiedBy>MannS3</cp:lastModifiedBy>
  <cp:revision>7</cp:revision>
  <dcterms:created xsi:type="dcterms:W3CDTF">2016-12-01T13:17:36Z</dcterms:created>
  <dcterms:modified xsi:type="dcterms:W3CDTF">2016-12-01T13:58:05Z</dcterms:modified>
</cp:coreProperties>
</file>