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A5DD6-812D-4611-B42E-94FA18CE9718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C1D5-AFDD-4873-A79D-6D2A1E95C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06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A5DD6-812D-4611-B42E-94FA18CE9718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C1D5-AFDD-4873-A79D-6D2A1E95C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37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A5DD6-812D-4611-B42E-94FA18CE9718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C1D5-AFDD-4873-A79D-6D2A1E95C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440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A5DD6-812D-4611-B42E-94FA18CE9718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C1D5-AFDD-4873-A79D-6D2A1E95C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988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A5DD6-812D-4611-B42E-94FA18CE9718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C1D5-AFDD-4873-A79D-6D2A1E95C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12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A5DD6-812D-4611-B42E-94FA18CE9718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C1D5-AFDD-4873-A79D-6D2A1E95C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639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A5DD6-812D-4611-B42E-94FA18CE9718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C1D5-AFDD-4873-A79D-6D2A1E95C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10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A5DD6-812D-4611-B42E-94FA18CE9718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C1D5-AFDD-4873-A79D-6D2A1E95C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38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A5DD6-812D-4611-B42E-94FA18CE9718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C1D5-AFDD-4873-A79D-6D2A1E95C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566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A5DD6-812D-4611-B42E-94FA18CE9718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C1D5-AFDD-4873-A79D-6D2A1E95C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20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A5DD6-812D-4611-B42E-94FA18CE9718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C1D5-AFDD-4873-A79D-6D2A1E95C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08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A5DD6-812D-4611-B42E-94FA18CE9718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8C1D5-AFDD-4873-A79D-6D2A1E95C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71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17" y="764704"/>
            <a:ext cx="6400800" cy="1752600"/>
          </a:xfrm>
        </p:spPr>
        <p:txBody>
          <a:bodyPr/>
          <a:lstStyle/>
          <a:p>
            <a:pPr algn="l"/>
            <a:r>
              <a:rPr lang="en-GB" dirty="0" smtClean="0"/>
              <a:t>Celery xylem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3968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S3 Transport in Plants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620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latin typeface="BIRTH OF A HERO" panose="02000000000000000000" pitchFamily="2" charset="0"/>
              </a:rPr>
              <a:t>Learning intentions</a:t>
            </a:r>
            <a:endParaRPr lang="en-GB" sz="5400" dirty="0">
              <a:latin typeface="BIRTH OF A HER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BIRTH OF A HERO" panose="02000000000000000000" pitchFamily="2" charset="0"/>
              </a:rPr>
              <a:t>Develop microscope skills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BIRTH OF A HERO" panose="02000000000000000000" pitchFamily="2" charset="0"/>
              </a:rPr>
              <a:t>Remove xylem from celery and prepare a microscope slide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BIRTH OF A HERO" panose="02000000000000000000" pitchFamily="2" charset="0"/>
              </a:rPr>
              <a:t>Identify the lignin rings that strengthen xylem vessels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BIRTH OF A HERO" panose="02000000000000000000" pitchFamily="2" charset="0"/>
              </a:rPr>
              <a:t>List the substances transported in the xylem</a:t>
            </a:r>
            <a:endParaRPr lang="en-GB" dirty="0">
              <a:latin typeface="BIRTH OF A HER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9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latin typeface="BIRTH OF A HERO" panose="02000000000000000000" pitchFamily="2" charset="0"/>
              </a:rPr>
              <a:t>Celery Xylem</a:t>
            </a:r>
            <a:endParaRPr lang="en-GB" sz="5400" dirty="0">
              <a:latin typeface="BIRTH OF A HER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BIRTH OF A HERO" panose="02000000000000000000" pitchFamily="2" charset="0"/>
              </a:rPr>
              <a:t>Xylem is the stringy bits in celery and the stems of other plants</a:t>
            </a:r>
          </a:p>
          <a:p>
            <a:r>
              <a:rPr lang="en-GB" dirty="0" smtClean="0">
                <a:latin typeface="BIRTH OF A HERO" panose="02000000000000000000" pitchFamily="2" charset="0"/>
              </a:rPr>
              <a:t>Celery has been placed in a pink liquid called eosin</a:t>
            </a:r>
          </a:p>
          <a:p>
            <a:r>
              <a:rPr lang="en-GB" dirty="0" smtClean="0">
                <a:latin typeface="BIRTH OF A HERO" panose="02000000000000000000" pitchFamily="2" charset="0"/>
              </a:rPr>
              <a:t>This stains the xylem so it is easily seen</a:t>
            </a:r>
          </a:p>
          <a:p>
            <a:endParaRPr lang="en-GB" dirty="0">
              <a:latin typeface="BIRTH OF A HERO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77072"/>
            <a:ext cx="491429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39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IRTH OF A HERO" panose="02000000000000000000" pitchFamily="2" charset="0"/>
              </a:rPr>
              <a:t>Celery Xylem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/>
          <a:lstStyle/>
          <a:p>
            <a:r>
              <a:rPr lang="en-GB" dirty="0" smtClean="0"/>
              <a:t>Cut out the xylem</a:t>
            </a:r>
          </a:p>
          <a:p>
            <a:r>
              <a:rPr lang="en-GB" dirty="0" smtClean="0"/>
              <a:t>Lacerate (cut) lengthwise and squash between two microscope slides.</a:t>
            </a:r>
          </a:p>
          <a:p>
            <a:r>
              <a:rPr lang="en-GB" dirty="0" smtClean="0"/>
              <a:t>View underneath the microscope.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950" y="2276872"/>
            <a:ext cx="4842538" cy="38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80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IRTH OF A HERO" panose="02000000000000000000" pitchFamily="2" charset="0"/>
              </a:rPr>
              <a:t>Draw and complete</a:t>
            </a:r>
            <a:endParaRPr lang="en-GB" dirty="0">
              <a:latin typeface="BIRTH OF A HER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032" y="1484784"/>
            <a:ext cx="3826768" cy="5257800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+mj-lt"/>
              </a:rPr>
              <a:t>Xylem transports _____ and ____ from the roots.</a:t>
            </a:r>
          </a:p>
          <a:p>
            <a:r>
              <a:rPr lang="en-GB" dirty="0" smtClean="0">
                <a:latin typeface="+mj-lt"/>
              </a:rPr>
              <a:t>The xylem cells form continuous xylem ______.</a:t>
            </a:r>
          </a:p>
          <a:p>
            <a:r>
              <a:rPr lang="en-GB" dirty="0" smtClean="0">
                <a:latin typeface="+mj-lt"/>
              </a:rPr>
              <a:t>The walls of the xylem are strengthened by a substance called _________</a:t>
            </a:r>
            <a:endParaRPr lang="en-GB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70681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1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BIRTH OF A HERO" panose="02000000000000000000" pitchFamily="2" charset="0"/>
              </a:rPr>
              <a:t>Quickfire</a:t>
            </a:r>
            <a:r>
              <a:rPr lang="en-GB" dirty="0" smtClean="0">
                <a:latin typeface="BIRTH OF A HERO" panose="02000000000000000000" pitchFamily="2" charset="0"/>
              </a:rPr>
              <a:t> Questions!</a:t>
            </a:r>
            <a:endParaRPr lang="en-GB" dirty="0">
              <a:latin typeface="BIRTH OF A HER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BIRTH OF A HERO" panose="02000000000000000000" pitchFamily="2" charset="0"/>
              </a:rPr>
              <a:t>Name the pigment used to stain the xylem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BIRTH OF A HERO" panose="02000000000000000000" pitchFamily="2" charset="0"/>
              </a:rPr>
              <a:t>Name two substances transported in the xylem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BIRTH OF A HERO" panose="02000000000000000000" pitchFamily="2" charset="0"/>
              </a:rPr>
              <a:t>Define “lacerate”</a:t>
            </a:r>
          </a:p>
          <a:p>
            <a:pPr marL="0" indent="0">
              <a:buNone/>
            </a:pPr>
            <a:endParaRPr lang="en-GB" dirty="0" smtClean="0">
              <a:latin typeface="BIRTH OF A HERO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dirty="0" smtClean="0">
              <a:latin typeface="BIRTH OF A HERO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dirty="0">
              <a:latin typeface="BIRTH OF A HER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0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145</Words>
  <Application>Microsoft Office PowerPoint</Application>
  <PresentationFormat>On-screen Show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Learning intentions</vt:lpstr>
      <vt:lpstr>Celery Xylem</vt:lpstr>
      <vt:lpstr>Celery Xylem</vt:lpstr>
      <vt:lpstr>Draw and complete</vt:lpstr>
      <vt:lpstr>Quickfire Questions!</vt:lpstr>
    </vt:vector>
  </TitlesOfParts>
  <Company>Highland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MannS3</dc:creator>
  <cp:lastModifiedBy>MannS3</cp:lastModifiedBy>
  <cp:revision>6</cp:revision>
  <dcterms:created xsi:type="dcterms:W3CDTF">2016-11-29T11:46:48Z</dcterms:created>
  <dcterms:modified xsi:type="dcterms:W3CDTF">2016-11-29T13:23:31Z</dcterms:modified>
</cp:coreProperties>
</file>